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sldIdLst>
    <p:sldId id="383" r:id="rId5"/>
    <p:sldId id="2145706870" r:id="rId6"/>
    <p:sldId id="2145706865" r:id="rId7"/>
    <p:sldId id="2145706873" r:id="rId8"/>
    <p:sldId id="2145706852" r:id="rId9"/>
    <p:sldId id="2145706839" r:id="rId10"/>
    <p:sldId id="2145706868" r:id="rId11"/>
    <p:sldId id="2145706871" r:id="rId12"/>
    <p:sldId id="2145706843" r:id="rId13"/>
    <p:sldId id="2145706869" r:id="rId14"/>
    <p:sldId id="2145706867" r:id="rId15"/>
    <p:sldId id="2134805932" r:id="rId16"/>
    <p:sldId id="2145706842" r:id="rId17"/>
    <p:sldId id="2145706856" r:id="rId18"/>
    <p:sldId id="2145706858" r:id="rId19"/>
    <p:sldId id="2145706859" r:id="rId20"/>
    <p:sldId id="2145706860" r:id="rId21"/>
    <p:sldId id="2145706861" r:id="rId22"/>
    <p:sldId id="2145706862" r:id="rId23"/>
    <p:sldId id="2145706853" r:id="rId24"/>
    <p:sldId id="2145706872" r:id="rId25"/>
    <p:sldId id="2145706863" r:id="rId26"/>
    <p:sldId id="2145706866" r:id="rId27"/>
    <p:sldId id="2145706855" r:id="rId28"/>
    <p:sldId id="21457068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AD650-8F59-61C2-531D-33CF08FAFE0B}" name="Fiore-Gartland, Andrew J" initials="FJ" userId="S::agartlan@fredhutch.org::e2c7091a-4529-410b-8188-b1bfa8d6e467" providerId="AD"/>
  <p188:author id="{FE855CC6-FD4D-D259-9418-6073B63A4B35}" name="Voillet, Valentin" initials="VV" userId="S::vvoillet@fredhutch.org::0a13535f-90c1-40b4-b0be-971f5f352f37" providerId="AD"/>
  <p188:author id="{EE617DD1-797E-5D1C-9E2D-8809892AF862}" name="Andersen-Nissen PhD, Erica" initials="ANPE" userId="S::eanderse@fredhutch.org::9f09097f-61d9-4e7b-89f3-30f0cb57d0cb" providerId="AD"/>
  <p188:author id="{CA3281D5-9F5F-2773-44CD-562D85D8FFC3}" name="Fleming, Lamar M" initials="FM" userId="S::lballweb@fredhutch.org::68d41d4b-20a1-4a8f-a703-f1ca996b472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FBFBF"/>
    <a:srgbClr val="93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3A2FB-FF91-48B9-8480-93590B23BB65}" v="2" dt="2023-12-13T15:32:11.713"/>
    <p1510:client id="{7BAD712C-8857-466A-ACE2-137E4D48EF03}" v="693" dt="2023-12-12T23:05:09.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37" autoAdjust="0"/>
  </p:normalViewPr>
  <p:slideViewPr>
    <p:cSldViewPr snapToGrid="0">
      <p:cViewPr varScale="1">
        <p:scale>
          <a:sx n="133" d="100"/>
          <a:sy n="133" d="100"/>
        </p:scale>
        <p:origin x="1256" y="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ore-Gartland, Andrew J" userId="e2c7091a-4529-410b-8188-b1bfa8d6e467" providerId="ADAL" clId="{7BAD712C-8857-466A-ACE2-137E4D48EF03}"/>
    <pc:docChg chg="undo custSel addSld delSld modSld sldOrd modMainMaster">
      <pc:chgData name="Fiore-Gartland, Andrew J" userId="e2c7091a-4529-410b-8188-b1bfa8d6e467" providerId="ADAL" clId="{7BAD712C-8857-466A-ACE2-137E4D48EF03}" dt="2023-12-12T23:05:29.314" v="12460" actId="1076"/>
      <pc:docMkLst>
        <pc:docMk/>
      </pc:docMkLst>
      <pc:sldChg chg="del">
        <pc:chgData name="Fiore-Gartland, Andrew J" userId="e2c7091a-4529-410b-8188-b1bfa8d6e467" providerId="ADAL" clId="{7BAD712C-8857-466A-ACE2-137E4D48EF03}" dt="2023-12-07T17:40:09.400" v="1" actId="47"/>
        <pc:sldMkLst>
          <pc:docMk/>
          <pc:sldMk cId="1779709567" sldId="257"/>
        </pc:sldMkLst>
      </pc:sldChg>
      <pc:sldChg chg="del">
        <pc:chgData name="Fiore-Gartland, Andrew J" userId="e2c7091a-4529-410b-8188-b1bfa8d6e467" providerId="ADAL" clId="{7BAD712C-8857-466A-ACE2-137E4D48EF03}" dt="2023-12-07T17:40:20.711" v="2" actId="47"/>
        <pc:sldMkLst>
          <pc:docMk/>
          <pc:sldMk cId="1781846075" sldId="258"/>
        </pc:sldMkLst>
      </pc:sldChg>
      <pc:sldChg chg="addSp modSp mod">
        <pc:chgData name="Fiore-Gartland, Andrew J" userId="e2c7091a-4529-410b-8188-b1bfa8d6e467" providerId="ADAL" clId="{7BAD712C-8857-466A-ACE2-137E4D48EF03}" dt="2023-12-11T18:42:44.271" v="8865" actId="207"/>
        <pc:sldMkLst>
          <pc:docMk/>
          <pc:sldMk cId="3152602439" sldId="383"/>
        </pc:sldMkLst>
        <pc:spChg chg="mod">
          <ac:chgData name="Fiore-Gartland, Andrew J" userId="e2c7091a-4529-410b-8188-b1bfa8d6e467" providerId="ADAL" clId="{7BAD712C-8857-466A-ACE2-137E4D48EF03}" dt="2023-12-11T18:42:44.271" v="8865" actId="207"/>
          <ac:spMkLst>
            <pc:docMk/>
            <pc:sldMk cId="3152602439" sldId="383"/>
            <ac:spMk id="2" creationId="{9C6A5B32-273B-85C0-AE78-E510315561B8}"/>
          </ac:spMkLst>
        </pc:spChg>
        <pc:spChg chg="mod">
          <ac:chgData name="Fiore-Gartland, Andrew J" userId="e2c7091a-4529-410b-8188-b1bfa8d6e467" providerId="ADAL" clId="{7BAD712C-8857-466A-ACE2-137E4D48EF03}" dt="2023-12-11T18:42:44.271" v="8865" actId="207"/>
          <ac:spMkLst>
            <pc:docMk/>
            <pc:sldMk cId="3152602439" sldId="383"/>
            <ac:spMk id="3" creationId="{84B6D918-6E0E-2A3E-699A-C0A570134B60}"/>
          </ac:spMkLst>
        </pc:spChg>
        <pc:spChg chg="add mod">
          <ac:chgData name="Fiore-Gartland, Andrew J" userId="e2c7091a-4529-410b-8188-b1bfa8d6e467" providerId="ADAL" clId="{7BAD712C-8857-466A-ACE2-137E4D48EF03}" dt="2023-12-11T18:42:44.271" v="8865" actId="207"/>
          <ac:spMkLst>
            <pc:docMk/>
            <pc:sldMk cId="3152602439" sldId="383"/>
            <ac:spMk id="9" creationId="{FE5AC829-32A0-96DF-7C3E-8322F8A9C0CF}"/>
          </ac:spMkLst>
        </pc:spChg>
        <pc:picChg chg="add mod">
          <ac:chgData name="Fiore-Gartland, Andrew J" userId="e2c7091a-4529-410b-8188-b1bfa8d6e467" providerId="ADAL" clId="{7BAD712C-8857-466A-ACE2-137E4D48EF03}" dt="2023-12-11T18:42:24.882" v="8864" actId="1076"/>
          <ac:picMkLst>
            <pc:docMk/>
            <pc:sldMk cId="3152602439" sldId="383"/>
            <ac:picMk id="4" creationId="{EB2BAFA1-4C79-76C6-EC4D-3ED1957F1DA1}"/>
          </ac:picMkLst>
        </pc:picChg>
        <pc:picChg chg="add mod">
          <ac:chgData name="Fiore-Gartland, Andrew J" userId="e2c7091a-4529-410b-8188-b1bfa8d6e467" providerId="ADAL" clId="{7BAD712C-8857-466A-ACE2-137E4D48EF03}" dt="2023-12-07T17:43:20.403" v="18" actId="1076"/>
          <ac:picMkLst>
            <pc:docMk/>
            <pc:sldMk cId="3152602439" sldId="383"/>
            <ac:picMk id="5" creationId="{7B1C0B33-8F13-7808-4EF6-5D50ECC0862C}"/>
          </ac:picMkLst>
        </pc:picChg>
        <pc:picChg chg="add mod">
          <ac:chgData name="Fiore-Gartland, Andrew J" userId="e2c7091a-4529-410b-8188-b1bfa8d6e467" providerId="ADAL" clId="{7BAD712C-8857-466A-ACE2-137E4D48EF03}" dt="2023-12-07T17:43:18.230" v="17" actId="1076"/>
          <ac:picMkLst>
            <pc:docMk/>
            <pc:sldMk cId="3152602439" sldId="383"/>
            <ac:picMk id="6" creationId="{9CE16E0E-A06C-0D86-C447-5AE6D75B09F8}"/>
          </ac:picMkLst>
        </pc:picChg>
        <pc:picChg chg="add mod">
          <ac:chgData name="Fiore-Gartland, Andrew J" userId="e2c7091a-4529-410b-8188-b1bfa8d6e467" providerId="ADAL" clId="{7BAD712C-8857-466A-ACE2-137E4D48EF03}" dt="2023-12-07T17:43:18.230" v="17" actId="1076"/>
          <ac:picMkLst>
            <pc:docMk/>
            <pc:sldMk cId="3152602439" sldId="383"/>
            <ac:picMk id="7" creationId="{F298ED64-714D-E573-C435-94719557788F}"/>
          </ac:picMkLst>
        </pc:picChg>
        <pc:picChg chg="add mod">
          <ac:chgData name="Fiore-Gartland, Andrew J" userId="e2c7091a-4529-410b-8188-b1bfa8d6e467" providerId="ADAL" clId="{7BAD712C-8857-466A-ACE2-137E4D48EF03}" dt="2023-12-11T18:33:54.820" v="8722" actId="1076"/>
          <ac:picMkLst>
            <pc:docMk/>
            <pc:sldMk cId="3152602439" sldId="383"/>
            <ac:picMk id="8" creationId="{0491F2B0-F11B-28FC-AF8F-27FFC74FE8CE}"/>
          </ac:picMkLst>
        </pc:picChg>
      </pc:sldChg>
      <pc:sldChg chg="del">
        <pc:chgData name="Fiore-Gartland, Andrew J" userId="e2c7091a-4529-410b-8188-b1bfa8d6e467" providerId="ADAL" clId="{7BAD712C-8857-466A-ACE2-137E4D48EF03}" dt="2023-12-07T17:40:27.930" v="3" actId="47"/>
        <pc:sldMkLst>
          <pc:docMk/>
          <pc:sldMk cId="1054670108" sldId="462"/>
        </pc:sldMkLst>
      </pc:sldChg>
      <pc:sldChg chg="del">
        <pc:chgData name="Fiore-Gartland, Andrew J" userId="e2c7091a-4529-410b-8188-b1bfa8d6e467" providerId="ADAL" clId="{7BAD712C-8857-466A-ACE2-137E4D48EF03}" dt="2023-12-07T17:42:57.669" v="14" actId="47"/>
        <pc:sldMkLst>
          <pc:docMk/>
          <pc:sldMk cId="4087548844" sldId="463"/>
        </pc:sldMkLst>
      </pc:sldChg>
      <pc:sldChg chg="del">
        <pc:chgData name="Fiore-Gartland, Andrew J" userId="e2c7091a-4529-410b-8188-b1bfa8d6e467" providerId="ADAL" clId="{7BAD712C-8857-466A-ACE2-137E4D48EF03}" dt="2023-12-07T17:42:57.669" v="14" actId="47"/>
        <pc:sldMkLst>
          <pc:docMk/>
          <pc:sldMk cId="3681904911" sldId="507"/>
        </pc:sldMkLst>
      </pc:sldChg>
      <pc:sldChg chg="del">
        <pc:chgData name="Fiore-Gartland, Andrew J" userId="e2c7091a-4529-410b-8188-b1bfa8d6e467" providerId="ADAL" clId="{7BAD712C-8857-466A-ACE2-137E4D48EF03}" dt="2023-12-07T17:40:20.711" v="2" actId="47"/>
        <pc:sldMkLst>
          <pc:docMk/>
          <pc:sldMk cId="1647607128" sldId="508"/>
        </pc:sldMkLst>
      </pc:sldChg>
      <pc:sldChg chg="del">
        <pc:chgData name="Fiore-Gartland, Andrew J" userId="e2c7091a-4529-410b-8188-b1bfa8d6e467" providerId="ADAL" clId="{7BAD712C-8857-466A-ACE2-137E4D48EF03}" dt="2023-12-07T18:38:59.007" v="920" actId="47"/>
        <pc:sldMkLst>
          <pc:docMk/>
          <pc:sldMk cId="4052459840" sldId="1228"/>
        </pc:sldMkLst>
      </pc:sldChg>
      <pc:sldChg chg="del">
        <pc:chgData name="Fiore-Gartland, Andrew J" userId="e2c7091a-4529-410b-8188-b1bfa8d6e467" providerId="ADAL" clId="{7BAD712C-8857-466A-ACE2-137E4D48EF03}" dt="2023-12-07T17:40:09.400" v="1" actId="47"/>
        <pc:sldMkLst>
          <pc:docMk/>
          <pc:sldMk cId="2203020457" sldId="1231"/>
        </pc:sldMkLst>
      </pc:sldChg>
      <pc:sldChg chg="del">
        <pc:chgData name="Fiore-Gartland, Andrew J" userId="e2c7091a-4529-410b-8188-b1bfa8d6e467" providerId="ADAL" clId="{7BAD712C-8857-466A-ACE2-137E4D48EF03}" dt="2023-12-07T17:42:57.669" v="14" actId="47"/>
        <pc:sldMkLst>
          <pc:docMk/>
          <pc:sldMk cId="3704325222" sldId="1234"/>
        </pc:sldMkLst>
      </pc:sldChg>
      <pc:sldChg chg="del">
        <pc:chgData name="Fiore-Gartland, Andrew J" userId="e2c7091a-4529-410b-8188-b1bfa8d6e467" providerId="ADAL" clId="{7BAD712C-8857-466A-ACE2-137E4D48EF03}" dt="2023-12-07T17:40:20.711" v="2" actId="47"/>
        <pc:sldMkLst>
          <pc:docMk/>
          <pc:sldMk cId="113458622" sldId="1297"/>
        </pc:sldMkLst>
      </pc:sldChg>
      <pc:sldChg chg="del">
        <pc:chgData name="Fiore-Gartland, Andrew J" userId="e2c7091a-4529-410b-8188-b1bfa8d6e467" providerId="ADAL" clId="{7BAD712C-8857-466A-ACE2-137E4D48EF03}" dt="2023-12-07T17:42:57.669" v="14" actId="47"/>
        <pc:sldMkLst>
          <pc:docMk/>
          <pc:sldMk cId="2006498438" sldId="1322"/>
        </pc:sldMkLst>
      </pc:sldChg>
      <pc:sldChg chg="del">
        <pc:chgData name="Fiore-Gartland, Andrew J" userId="e2c7091a-4529-410b-8188-b1bfa8d6e467" providerId="ADAL" clId="{7BAD712C-8857-466A-ACE2-137E4D48EF03}" dt="2023-12-07T17:40:20.711" v="2" actId="47"/>
        <pc:sldMkLst>
          <pc:docMk/>
          <pc:sldMk cId="167384380" sldId="1587"/>
        </pc:sldMkLst>
      </pc:sldChg>
      <pc:sldChg chg="del">
        <pc:chgData name="Fiore-Gartland, Andrew J" userId="e2c7091a-4529-410b-8188-b1bfa8d6e467" providerId="ADAL" clId="{7BAD712C-8857-466A-ACE2-137E4D48EF03}" dt="2023-12-07T17:40:27.930" v="3" actId="47"/>
        <pc:sldMkLst>
          <pc:docMk/>
          <pc:sldMk cId="683692359" sldId="2006"/>
        </pc:sldMkLst>
      </pc:sldChg>
      <pc:sldChg chg="del">
        <pc:chgData name="Fiore-Gartland, Andrew J" userId="e2c7091a-4529-410b-8188-b1bfa8d6e467" providerId="ADAL" clId="{7BAD712C-8857-466A-ACE2-137E4D48EF03}" dt="2023-12-07T18:47:35.032" v="1016" actId="47"/>
        <pc:sldMkLst>
          <pc:docMk/>
          <pc:sldMk cId="3547998264" sldId="2007"/>
        </pc:sldMkLst>
      </pc:sldChg>
      <pc:sldChg chg="del">
        <pc:chgData name="Fiore-Gartland, Andrew J" userId="e2c7091a-4529-410b-8188-b1bfa8d6e467" providerId="ADAL" clId="{7BAD712C-8857-466A-ACE2-137E4D48EF03}" dt="2023-12-07T17:40:27.930" v="3" actId="47"/>
        <pc:sldMkLst>
          <pc:docMk/>
          <pc:sldMk cId="1573631456" sldId="2008"/>
        </pc:sldMkLst>
      </pc:sldChg>
      <pc:sldChg chg="del">
        <pc:chgData name="Fiore-Gartland, Andrew J" userId="e2c7091a-4529-410b-8188-b1bfa8d6e467" providerId="ADAL" clId="{7BAD712C-8857-466A-ACE2-137E4D48EF03}" dt="2023-12-07T17:40:09.400" v="1" actId="47"/>
        <pc:sldMkLst>
          <pc:docMk/>
          <pc:sldMk cId="2343592913" sldId="2011"/>
        </pc:sldMkLst>
      </pc:sldChg>
      <pc:sldChg chg="del">
        <pc:chgData name="Fiore-Gartland, Andrew J" userId="e2c7091a-4529-410b-8188-b1bfa8d6e467" providerId="ADAL" clId="{7BAD712C-8857-466A-ACE2-137E4D48EF03}" dt="2023-12-07T17:40:20.711" v="2" actId="47"/>
        <pc:sldMkLst>
          <pc:docMk/>
          <pc:sldMk cId="1459404257" sldId="2015"/>
        </pc:sldMkLst>
      </pc:sldChg>
      <pc:sldChg chg="del">
        <pc:chgData name="Fiore-Gartland, Andrew J" userId="e2c7091a-4529-410b-8188-b1bfa8d6e467" providerId="ADAL" clId="{7BAD712C-8857-466A-ACE2-137E4D48EF03}" dt="2023-12-07T17:42:57.669" v="14" actId="47"/>
        <pc:sldMkLst>
          <pc:docMk/>
          <pc:sldMk cId="3354363801" sldId="8972"/>
        </pc:sldMkLst>
      </pc:sldChg>
      <pc:sldChg chg="del">
        <pc:chgData name="Fiore-Gartland, Andrew J" userId="e2c7091a-4529-410b-8188-b1bfa8d6e467" providerId="ADAL" clId="{7BAD712C-8857-466A-ACE2-137E4D48EF03}" dt="2023-12-07T17:42:57.669" v="14" actId="47"/>
        <pc:sldMkLst>
          <pc:docMk/>
          <pc:sldMk cId="223028216" sldId="8980"/>
        </pc:sldMkLst>
      </pc:sldChg>
      <pc:sldChg chg="del">
        <pc:chgData name="Fiore-Gartland, Andrew J" userId="e2c7091a-4529-410b-8188-b1bfa8d6e467" providerId="ADAL" clId="{7BAD712C-8857-466A-ACE2-137E4D48EF03}" dt="2023-12-07T17:42:57.669" v="14" actId="47"/>
        <pc:sldMkLst>
          <pc:docMk/>
          <pc:sldMk cId="450906611" sldId="8982"/>
        </pc:sldMkLst>
      </pc:sldChg>
      <pc:sldChg chg="del">
        <pc:chgData name="Fiore-Gartland, Andrew J" userId="e2c7091a-4529-410b-8188-b1bfa8d6e467" providerId="ADAL" clId="{7BAD712C-8857-466A-ACE2-137E4D48EF03}" dt="2023-12-07T17:40:27.930" v="3" actId="47"/>
        <pc:sldMkLst>
          <pc:docMk/>
          <pc:sldMk cId="1521357821" sldId="8984"/>
        </pc:sldMkLst>
      </pc:sldChg>
      <pc:sldChg chg="del">
        <pc:chgData name="Fiore-Gartland, Andrew J" userId="e2c7091a-4529-410b-8188-b1bfa8d6e467" providerId="ADAL" clId="{7BAD712C-8857-466A-ACE2-137E4D48EF03}" dt="2023-12-07T17:40:27.930" v="3" actId="47"/>
        <pc:sldMkLst>
          <pc:docMk/>
          <pc:sldMk cId="738783616" sldId="8986"/>
        </pc:sldMkLst>
      </pc:sldChg>
      <pc:sldChg chg="del">
        <pc:chgData name="Fiore-Gartland, Andrew J" userId="e2c7091a-4529-410b-8188-b1bfa8d6e467" providerId="ADAL" clId="{7BAD712C-8857-466A-ACE2-137E4D48EF03}" dt="2023-12-07T17:42:57.669" v="14" actId="47"/>
        <pc:sldMkLst>
          <pc:docMk/>
          <pc:sldMk cId="1334638331" sldId="8988"/>
        </pc:sldMkLst>
      </pc:sldChg>
      <pc:sldChg chg="del">
        <pc:chgData name="Fiore-Gartland, Andrew J" userId="e2c7091a-4529-410b-8188-b1bfa8d6e467" providerId="ADAL" clId="{7BAD712C-8857-466A-ACE2-137E4D48EF03}" dt="2023-12-07T17:42:57.669" v="14" actId="47"/>
        <pc:sldMkLst>
          <pc:docMk/>
          <pc:sldMk cId="1893574561" sldId="9000"/>
        </pc:sldMkLst>
      </pc:sldChg>
      <pc:sldChg chg="del">
        <pc:chgData name="Fiore-Gartland, Andrew J" userId="e2c7091a-4529-410b-8188-b1bfa8d6e467" providerId="ADAL" clId="{7BAD712C-8857-466A-ACE2-137E4D48EF03}" dt="2023-12-07T17:40:27.930" v="3" actId="47"/>
        <pc:sldMkLst>
          <pc:docMk/>
          <pc:sldMk cId="3463082273" sldId="9001"/>
        </pc:sldMkLst>
      </pc:sldChg>
      <pc:sldChg chg="del">
        <pc:chgData name="Fiore-Gartland, Andrew J" userId="e2c7091a-4529-410b-8188-b1bfa8d6e467" providerId="ADAL" clId="{7BAD712C-8857-466A-ACE2-137E4D48EF03}" dt="2023-12-07T17:40:27.930" v="3" actId="47"/>
        <pc:sldMkLst>
          <pc:docMk/>
          <pc:sldMk cId="127108146" sldId="9002"/>
        </pc:sldMkLst>
      </pc:sldChg>
      <pc:sldChg chg="del">
        <pc:chgData name="Fiore-Gartland, Andrew J" userId="e2c7091a-4529-410b-8188-b1bfa8d6e467" providerId="ADAL" clId="{7BAD712C-8857-466A-ACE2-137E4D48EF03}" dt="2023-12-07T17:42:57.669" v="14" actId="47"/>
        <pc:sldMkLst>
          <pc:docMk/>
          <pc:sldMk cId="3409193216" sldId="9003"/>
        </pc:sldMkLst>
      </pc:sldChg>
      <pc:sldChg chg="del">
        <pc:chgData name="Fiore-Gartland, Andrew J" userId="e2c7091a-4529-410b-8188-b1bfa8d6e467" providerId="ADAL" clId="{7BAD712C-8857-466A-ACE2-137E4D48EF03}" dt="2023-12-07T17:40:27.930" v="3" actId="47"/>
        <pc:sldMkLst>
          <pc:docMk/>
          <pc:sldMk cId="3371491176" sldId="9005"/>
        </pc:sldMkLst>
      </pc:sldChg>
      <pc:sldChg chg="del">
        <pc:chgData name="Fiore-Gartland, Andrew J" userId="e2c7091a-4529-410b-8188-b1bfa8d6e467" providerId="ADAL" clId="{7BAD712C-8857-466A-ACE2-137E4D48EF03}" dt="2023-12-07T17:42:57.669" v="14" actId="47"/>
        <pc:sldMkLst>
          <pc:docMk/>
          <pc:sldMk cId="1354065962" sldId="9047"/>
        </pc:sldMkLst>
      </pc:sldChg>
      <pc:sldChg chg="del">
        <pc:chgData name="Fiore-Gartland, Andrew J" userId="e2c7091a-4529-410b-8188-b1bfa8d6e467" providerId="ADAL" clId="{7BAD712C-8857-466A-ACE2-137E4D48EF03}" dt="2023-12-07T17:42:57.669" v="14" actId="47"/>
        <pc:sldMkLst>
          <pc:docMk/>
          <pc:sldMk cId="1877417318" sldId="9051"/>
        </pc:sldMkLst>
      </pc:sldChg>
      <pc:sldChg chg="del">
        <pc:chgData name="Fiore-Gartland, Andrew J" userId="e2c7091a-4529-410b-8188-b1bfa8d6e467" providerId="ADAL" clId="{7BAD712C-8857-466A-ACE2-137E4D48EF03}" dt="2023-12-07T17:40:27.930" v="3" actId="47"/>
        <pc:sldMkLst>
          <pc:docMk/>
          <pc:sldMk cId="1591682147" sldId="9053"/>
        </pc:sldMkLst>
      </pc:sldChg>
      <pc:sldChg chg="del">
        <pc:chgData name="Fiore-Gartland, Andrew J" userId="e2c7091a-4529-410b-8188-b1bfa8d6e467" providerId="ADAL" clId="{7BAD712C-8857-466A-ACE2-137E4D48EF03}" dt="2023-12-07T17:40:27.930" v="3" actId="47"/>
        <pc:sldMkLst>
          <pc:docMk/>
          <pc:sldMk cId="1751820977" sldId="9054"/>
        </pc:sldMkLst>
      </pc:sldChg>
      <pc:sldChg chg="del">
        <pc:chgData name="Fiore-Gartland, Andrew J" userId="e2c7091a-4529-410b-8188-b1bfa8d6e467" providerId="ADAL" clId="{7BAD712C-8857-466A-ACE2-137E4D48EF03}" dt="2023-12-07T17:40:27.930" v="3" actId="47"/>
        <pc:sldMkLst>
          <pc:docMk/>
          <pc:sldMk cId="3950807927" sldId="9056"/>
        </pc:sldMkLst>
      </pc:sldChg>
      <pc:sldChg chg="del">
        <pc:chgData name="Fiore-Gartland, Andrew J" userId="e2c7091a-4529-410b-8188-b1bfa8d6e467" providerId="ADAL" clId="{7BAD712C-8857-466A-ACE2-137E4D48EF03}" dt="2023-12-07T17:42:57.669" v="14" actId="47"/>
        <pc:sldMkLst>
          <pc:docMk/>
          <pc:sldMk cId="3806609448" sldId="9059"/>
        </pc:sldMkLst>
      </pc:sldChg>
      <pc:sldChg chg="del">
        <pc:chgData name="Fiore-Gartland, Andrew J" userId="e2c7091a-4529-410b-8188-b1bfa8d6e467" providerId="ADAL" clId="{7BAD712C-8857-466A-ACE2-137E4D48EF03}" dt="2023-12-07T17:42:57.669" v="14" actId="47"/>
        <pc:sldMkLst>
          <pc:docMk/>
          <pc:sldMk cId="338466500" sldId="9060"/>
        </pc:sldMkLst>
      </pc:sldChg>
      <pc:sldChg chg="modSp del mod">
        <pc:chgData name="Fiore-Gartland, Andrew J" userId="e2c7091a-4529-410b-8188-b1bfa8d6e467" providerId="ADAL" clId="{7BAD712C-8857-466A-ACE2-137E4D48EF03}" dt="2023-12-12T23:02:28.958" v="12367" actId="47"/>
        <pc:sldMkLst>
          <pc:docMk/>
          <pc:sldMk cId="3672934915" sldId="9061"/>
        </pc:sldMkLst>
        <pc:spChg chg="mod">
          <ac:chgData name="Fiore-Gartland, Andrew J" userId="e2c7091a-4529-410b-8188-b1bfa8d6e467" providerId="ADAL" clId="{7BAD712C-8857-466A-ACE2-137E4D48EF03}" dt="2023-12-12T00:42:54.225" v="11484" actId="20577"/>
          <ac:spMkLst>
            <pc:docMk/>
            <pc:sldMk cId="3672934915" sldId="9061"/>
            <ac:spMk id="2" creationId="{00000000-0000-0000-0000-000000000000}"/>
          </ac:spMkLst>
        </pc:spChg>
      </pc:sldChg>
      <pc:sldChg chg="del">
        <pc:chgData name="Fiore-Gartland, Andrew J" userId="e2c7091a-4529-410b-8188-b1bfa8d6e467" providerId="ADAL" clId="{7BAD712C-8857-466A-ACE2-137E4D48EF03}" dt="2023-12-07T18:44:45.905" v="948" actId="47"/>
        <pc:sldMkLst>
          <pc:docMk/>
          <pc:sldMk cId="444099615" sldId="9062"/>
        </pc:sldMkLst>
      </pc:sldChg>
      <pc:sldChg chg="delSp modSp del mod delAnim">
        <pc:chgData name="Fiore-Gartland, Andrew J" userId="e2c7091a-4529-410b-8188-b1bfa8d6e467" providerId="ADAL" clId="{7BAD712C-8857-466A-ACE2-137E4D48EF03}" dt="2023-12-07T17:58:57.959" v="448" actId="47"/>
        <pc:sldMkLst>
          <pc:docMk/>
          <pc:sldMk cId="1037509220" sldId="9063"/>
        </pc:sldMkLst>
        <pc:spChg chg="del">
          <ac:chgData name="Fiore-Gartland, Andrew J" userId="e2c7091a-4529-410b-8188-b1bfa8d6e467" providerId="ADAL" clId="{7BAD712C-8857-466A-ACE2-137E4D48EF03}" dt="2023-12-07T17:48:47.633" v="244" actId="478"/>
          <ac:spMkLst>
            <pc:docMk/>
            <pc:sldMk cId="1037509220" sldId="9063"/>
            <ac:spMk id="2" creationId="{0621305C-85D3-3354-E526-6F2376D7980F}"/>
          </ac:spMkLst>
        </pc:spChg>
        <pc:spChg chg="mod">
          <ac:chgData name="Fiore-Gartland, Andrew J" userId="e2c7091a-4529-410b-8188-b1bfa8d6e467" providerId="ADAL" clId="{7BAD712C-8857-466A-ACE2-137E4D48EF03}" dt="2023-12-07T17:57:29.843" v="425" actId="20577"/>
          <ac:spMkLst>
            <pc:docMk/>
            <pc:sldMk cId="1037509220" sldId="9063"/>
            <ac:spMk id="4" creationId="{8A5B1908-5A22-9937-4236-7133897B0BD4}"/>
          </ac:spMkLst>
        </pc:spChg>
        <pc:picChg chg="del">
          <ac:chgData name="Fiore-Gartland, Andrew J" userId="e2c7091a-4529-410b-8188-b1bfa8d6e467" providerId="ADAL" clId="{7BAD712C-8857-466A-ACE2-137E4D48EF03}" dt="2023-12-07T17:48:56.119" v="245" actId="478"/>
          <ac:picMkLst>
            <pc:docMk/>
            <pc:sldMk cId="1037509220" sldId="9063"/>
            <ac:picMk id="5" creationId="{908CACBF-2C09-3CF4-7430-87C2D468B97B}"/>
          </ac:picMkLst>
        </pc:picChg>
        <pc:picChg chg="del">
          <ac:chgData name="Fiore-Gartland, Andrew J" userId="e2c7091a-4529-410b-8188-b1bfa8d6e467" providerId="ADAL" clId="{7BAD712C-8857-466A-ACE2-137E4D48EF03}" dt="2023-12-07T17:48:56.119" v="245" actId="478"/>
          <ac:picMkLst>
            <pc:docMk/>
            <pc:sldMk cId="1037509220" sldId="9063"/>
            <ac:picMk id="11" creationId="{0827AE40-5152-6B38-E297-3D0A3E14E156}"/>
          </ac:picMkLst>
        </pc:picChg>
        <pc:picChg chg="del">
          <ac:chgData name="Fiore-Gartland, Andrew J" userId="e2c7091a-4529-410b-8188-b1bfa8d6e467" providerId="ADAL" clId="{7BAD712C-8857-466A-ACE2-137E4D48EF03}" dt="2023-12-07T17:48:56.119" v="245" actId="478"/>
          <ac:picMkLst>
            <pc:docMk/>
            <pc:sldMk cId="1037509220" sldId="9063"/>
            <ac:picMk id="12" creationId="{3AEC26DD-29D4-9C70-F185-37D902C414F2}"/>
          </ac:picMkLst>
        </pc:picChg>
        <pc:picChg chg="del">
          <ac:chgData name="Fiore-Gartland, Andrew J" userId="e2c7091a-4529-410b-8188-b1bfa8d6e467" providerId="ADAL" clId="{7BAD712C-8857-466A-ACE2-137E4D48EF03}" dt="2023-12-07T17:48:57.872" v="246" actId="478"/>
          <ac:picMkLst>
            <pc:docMk/>
            <pc:sldMk cId="1037509220" sldId="9063"/>
            <ac:picMk id="14" creationId="{ABECBE77-D277-1A84-EDAB-3E882C4AD6F0}"/>
          </ac:picMkLst>
        </pc:picChg>
      </pc:sldChg>
      <pc:sldChg chg="del">
        <pc:chgData name="Fiore-Gartland, Andrew J" userId="e2c7091a-4529-410b-8188-b1bfa8d6e467" providerId="ADAL" clId="{7BAD712C-8857-466A-ACE2-137E4D48EF03}" dt="2023-12-07T17:42:57.669" v="14" actId="47"/>
        <pc:sldMkLst>
          <pc:docMk/>
          <pc:sldMk cId="1590983407" sldId="9085"/>
        </pc:sldMkLst>
      </pc:sldChg>
      <pc:sldChg chg="del">
        <pc:chgData name="Fiore-Gartland, Andrew J" userId="e2c7091a-4529-410b-8188-b1bfa8d6e467" providerId="ADAL" clId="{7BAD712C-8857-466A-ACE2-137E4D48EF03}" dt="2023-12-07T17:42:57.669" v="14" actId="47"/>
        <pc:sldMkLst>
          <pc:docMk/>
          <pc:sldMk cId="3673200224" sldId="9145"/>
        </pc:sldMkLst>
      </pc:sldChg>
      <pc:sldChg chg="del">
        <pc:chgData name="Fiore-Gartland, Andrew J" userId="e2c7091a-4529-410b-8188-b1bfa8d6e467" providerId="ADAL" clId="{7BAD712C-8857-466A-ACE2-137E4D48EF03}" dt="2023-12-07T17:42:57.669" v="14" actId="47"/>
        <pc:sldMkLst>
          <pc:docMk/>
          <pc:sldMk cId="3213975224" sldId="9146"/>
        </pc:sldMkLst>
      </pc:sldChg>
      <pc:sldChg chg="del">
        <pc:chgData name="Fiore-Gartland, Andrew J" userId="e2c7091a-4529-410b-8188-b1bfa8d6e467" providerId="ADAL" clId="{7BAD712C-8857-466A-ACE2-137E4D48EF03}" dt="2023-12-07T17:42:57.669" v="14" actId="47"/>
        <pc:sldMkLst>
          <pc:docMk/>
          <pc:sldMk cId="3505848221" sldId="9154"/>
        </pc:sldMkLst>
      </pc:sldChg>
      <pc:sldChg chg="del">
        <pc:chgData name="Fiore-Gartland, Andrew J" userId="e2c7091a-4529-410b-8188-b1bfa8d6e467" providerId="ADAL" clId="{7BAD712C-8857-466A-ACE2-137E4D48EF03}" dt="2023-12-07T17:42:57.669" v="14" actId="47"/>
        <pc:sldMkLst>
          <pc:docMk/>
          <pc:sldMk cId="3425305443" sldId="9157"/>
        </pc:sldMkLst>
      </pc:sldChg>
      <pc:sldChg chg="del">
        <pc:chgData name="Fiore-Gartland, Andrew J" userId="e2c7091a-4529-410b-8188-b1bfa8d6e467" providerId="ADAL" clId="{7BAD712C-8857-466A-ACE2-137E4D48EF03}" dt="2023-12-07T17:42:57.669" v="14" actId="47"/>
        <pc:sldMkLst>
          <pc:docMk/>
          <pc:sldMk cId="864048755" sldId="9158"/>
        </pc:sldMkLst>
      </pc:sldChg>
      <pc:sldChg chg="del">
        <pc:chgData name="Fiore-Gartland, Andrew J" userId="e2c7091a-4529-410b-8188-b1bfa8d6e467" providerId="ADAL" clId="{7BAD712C-8857-466A-ACE2-137E4D48EF03}" dt="2023-12-07T17:42:57.669" v="14" actId="47"/>
        <pc:sldMkLst>
          <pc:docMk/>
          <pc:sldMk cId="3804762111" sldId="9159"/>
        </pc:sldMkLst>
      </pc:sldChg>
      <pc:sldChg chg="modSp mod ord">
        <pc:chgData name="Fiore-Gartland, Andrew J" userId="e2c7091a-4529-410b-8188-b1bfa8d6e467" providerId="ADAL" clId="{7BAD712C-8857-466A-ACE2-137E4D48EF03}" dt="2023-12-07T18:47:22.515" v="1015" actId="1076"/>
        <pc:sldMkLst>
          <pc:docMk/>
          <pc:sldMk cId="1205069850" sldId="2134805932"/>
        </pc:sldMkLst>
        <pc:spChg chg="mod">
          <ac:chgData name="Fiore-Gartland, Andrew J" userId="e2c7091a-4529-410b-8188-b1bfa8d6e467" providerId="ADAL" clId="{7BAD712C-8857-466A-ACE2-137E4D48EF03}" dt="2023-12-07T18:47:11.026" v="1011" actId="20577"/>
          <ac:spMkLst>
            <pc:docMk/>
            <pc:sldMk cId="1205069850" sldId="2134805932"/>
            <ac:spMk id="2" creationId="{AF8A6EF1-C110-F440-8610-5B41177E78ED}"/>
          </ac:spMkLst>
        </pc:spChg>
        <pc:spChg chg="mod">
          <ac:chgData name="Fiore-Gartland, Andrew J" userId="e2c7091a-4529-410b-8188-b1bfa8d6e467" providerId="ADAL" clId="{7BAD712C-8857-466A-ACE2-137E4D48EF03}" dt="2023-12-07T18:47:22.515" v="1015" actId="1076"/>
          <ac:spMkLst>
            <pc:docMk/>
            <pc:sldMk cId="1205069850" sldId="2134805932"/>
            <ac:spMk id="12" creationId="{D1FDF657-2387-4E8C-AF4F-3D35FB5E5A60}"/>
          </ac:spMkLst>
        </pc:spChg>
      </pc:sldChg>
      <pc:sldChg chg="del">
        <pc:chgData name="Fiore-Gartland, Andrew J" userId="e2c7091a-4529-410b-8188-b1bfa8d6e467" providerId="ADAL" clId="{7BAD712C-8857-466A-ACE2-137E4D48EF03}" dt="2023-12-07T17:42:57.669" v="14" actId="47"/>
        <pc:sldMkLst>
          <pc:docMk/>
          <pc:sldMk cId="405891705" sldId="2145706833"/>
        </pc:sldMkLst>
      </pc:sldChg>
      <pc:sldChg chg="del">
        <pc:chgData name="Fiore-Gartland, Andrew J" userId="e2c7091a-4529-410b-8188-b1bfa8d6e467" providerId="ADAL" clId="{7BAD712C-8857-466A-ACE2-137E4D48EF03}" dt="2023-12-07T17:42:57.669" v="14" actId="47"/>
        <pc:sldMkLst>
          <pc:docMk/>
          <pc:sldMk cId="316744268" sldId="2145706834"/>
        </pc:sldMkLst>
      </pc:sldChg>
      <pc:sldChg chg="del">
        <pc:chgData name="Fiore-Gartland, Andrew J" userId="e2c7091a-4529-410b-8188-b1bfa8d6e467" providerId="ADAL" clId="{7BAD712C-8857-466A-ACE2-137E4D48EF03}" dt="2023-12-07T17:42:57.669" v="14" actId="47"/>
        <pc:sldMkLst>
          <pc:docMk/>
          <pc:sldMk cId="1183100175" sldId="2145706835"/>
        </pc:sldMkLst>
      </pc:sldChg>
      <pc:sldChg chg="del">
        <pc:chgData name="Fiore-Gartland, Andrew J" userId="e2c7091a-4529-410b-8188-b1bfa8d6e467" providerId="ADAL" clId="{7BAD712C-8857-466A-ACE2-137E4D48EF03}" dt="2023-12-07T17:39:48.877" v="0" actId="47"/>
        <pc:sldMkLst>
          <pc:docMk/>
          <pc:sldMk cId="3354144262" sldId="2145706836"/>
        </pc:sldMkLst>
      </pc:sldChg>
      <pc:sldChg chg="addSp delSp modSp mod modNotesTx">
        <pc:chgData name="Fiore-Gartland, Andrew J" userId="e2c7091a-4529-410b-8188-b1bfa8d6e467" providerId="ADAL" clId="{7BAD712C-8857-466A-ACE2-137E4D48EF03}" dt="2023-12-11T23:12:37.076" v="10161" actId="1076"/>
        <pc:sldMkLst>
          <pc:docMk/>
          <pc:sldMk cId="4292752561" sldId="2145706839"/>
        </pc:sldMkLst>
        <pc:spChg chg="add del">
          <ac:chgData name="Fiore-Gartland, Andrew J" userId="e2c7091a-4529-410b-8188-b1bfa8d6e467" providerId="ADAL" clId="{7BAD712C-8857-466A-ACE2-137E4D48EF03}" dt="2023-12-07T18:01:47.353" v="451" actId="478"/>
          <ac:spMkLst>
            <pc:docMk/>
            <pc:sldMk cId="4292752561" sldId="2145706839"/>
            <ac:spMk id="2" creationId="{150AE4B7-150B-2738-5778-C429FC15972A}"/>
          </ac:spMkLst>
        </pc:spChg>
        <pc:spChg chg="mod">
          <ac:chgData name="Fiore-Gartland, Andrew J" userId="e2c7091a-4529-410b-8188-b1bfa8d6e467" providerId="ADAL" clId="{7BAD712C-8857-466A-ACE2-137E4D48EF03}" dt="2023-12-11T23:12:37.076" v="10161" actId="1076"/>
          <ac:spMkLst>
            <pc:docMk/>
            <pc:sldMk cId="4292752561" sldId="2145706839"/>
            <ac:spMk id="4" creationId="{8A5B1908-5A22-9937-4236-7133897B0BD4}"/>
          </ac:spMkLst>
        </pc:spChg>
        <pc:spChg chg="mod">
          <ac:chgData name="Fiore-Gartland, Andrew J" userId="e2c7091a-4529-410b-8188-b1bfa8d6e467" providerId="ADAL" clId="{7BAD712C-8857-466A-ACE2-137E4D48EF03}" dt="2023-12-07T18:13:19.075" v="846" actId="14100"/>
          <ac:spMkLst>
            <pc:docMk/>
            <pc:sldMk cId="4292752561" sldId="2145706839"/>
            <ac:spMk id="13" creationId="{4F5C09B4-32D2-46D9-B082-32537DF56D26}"/>
          </ac:spMkLst>
        </pc:spChg>
        <pc:spChg chg="add mod">
          <ac:chgData name="Fiore-Gartland, Andrew J" userId="e2c7091a-4529-410b-8188-b1bfa8d6e467" providerId="ADAL" clId="{7BAD712C-8857-466A-ACE2-137E4D48EF03}" dt="2023-12-07T18:36:52.283" v="911" actId="403"/>
          <ac:spMkLst>
            <pc:docMk/>
            <pc:sldMk cId="4292752561" sldId="2145706839"/>
            <ac:spMk id="14" creationId="{F7A73EB6-8EC6-BE7B-524E-34596641CADE}"/>
          </ac:spMkLst>
        </pc:spChg>
        <pc:spChg chg="add mod">
          <ac:chgData name="Fiore-Gartland, Andrew J" userId="e2c7091a-4529-410b-8188-b1bfa8d6e467" providerId="ADAL" clId="{7BAD712C-8857-466A-ACE2-137E4D48EF03}" dt="2023-12-07T18:09:25.185" v="599" actId="1076"/>
          <ac:spMkLst>
            <pc:docMk/>
            <pc:sldMk cId="4292752561" sldId="2145706839"/>
            <ac:spMk id="15" creationId="{89425563-22EB-B3DB-BFC0-C0C750934462}"/>
          </ac:spMkLst>
        </pc:spChg>
        <pc:spChg chg="mod">
          <ac:chgData name="Fiore-Gartland, Andrew J" userId="e2c7091a-4529-410b-8188-b1bfa8d6e467" providerId="ADAL" clId="{7BAD712C-8857-466A-ACE2-137E4D48EF03}" dt="2023-12-07T18:12:57.186" v="841"/>
          <ac:spMkLst>
            <pc:docMk/>
            <pc:sldMk cId="4292752561" sldId="2145706839"/>
            <ac:spMk id="20" creationId="{15ABA026-868D-D0AA-86C6-3BD41605FB16}"/>
          </ac:spMkLst>
        </pc:spChg>
        <pc:spChg chg="mod">
          <ac:chgData name="Fiore-Gartland, Andrew J" userId="e2c7091a-4529-410b-8188-b1bfa8d6e467" providerId="ADAL" clId="{7BAD712C-8857-466A-ACE2-137E4D48EF03}" dt="2023-12-07T18:12:57.186" v="841"/>
          <ac:spMkLst>
            <pc:docMk/>
            <pc:sldMk cId="4292752561" sldId="2145706839"/>
            <ac:spMk id="21" creationId="{FFFA176C-F5BB-1642-1DBE-537AA6B0D4AF}"/>
          </ac:spMkLst>
        </pc:spChg>
        <pc:spChg chg="mod">
          <ac:chgData name="Fiore-Gartland, Andrew J" userId="e2c7091a-4529-410b-8188-b1bfa8d6e467" providerId="ADAL" clId="{7BAD712C-8857-466A-ACE2-137E4D48EF03}" dt="2023-12-07T18:12:57.186" v="841"/>
          <ac:spMkLst>
            <pc:docMk/>
            <pc:sldMk cId="4292752561" sldId="2145706839"/>
            <ac:spMk id="22" creationId="{D02DAC5F-0C0E-0905-154D-2CBEAC92263A}"/>
          </ac:spMkLst>
        </pc:spChg>
        <pc:spChg chg="add del mod">
          <ac:chgData name="Fiore-Gartland, Andrew J" userId="e2c7091a-4529-410b-8188-b1bfa8d6e467" providerId="ADAL" clId="{7BAD712C-8857-466A-ACE2-137E4D48EF03}" dt="2023-12-07T18:16:39.697" v="864" actId="478"/>
          <ac:spMkLst>
            <pc:docMk/>
            <pc:sldMk cId="4292752561" sldId="2145706839"/>
            <ac:spMk id="23" creationId="{3F4E5C49-E915-BD74-21BD-0614A23B53C3}"/>
          </ac:spMkLst>
        </pc:spChg>
        <pc:spChg chg="add mod">
          <ac:chgData name="Fiore-Gartland, Andrew J" userId="e2c7091a-4529-410b-8188-b1bfa8d6e467" providerId="ADAL" clId="{7BAD712C-8857-466A-ACE2-137E4D48EF03}" dt="2023-12-07T18:36:56.414" v="912" actId="1076"/>
          <ac:spMkLst>
            <pc:docMk/>
            <pc:sldMk cId="4292752561" sldId="2145706839"/>
            <ac:spMk id="24" creationId="{77229CEA-38AC-A6F5-BEC1-FD0F4A9614F1}"/>
          </ac:spMkLst>
        </pc:spChg>
        <pc:grpChg chg="add mod">
          <ac:chgData name="Fiore-Gartland, Andrew J" userId="e2c7091a-4529-410b-8188-b1bfa8d6e467" providerId="ADAL" clId="{7BAD712C-8857-466A-ACE2-137E4D48EF03}" dt="2023-12-07T18:37:55.156" v="917" actId="1076"/>
          <ac:grpSpMkLst>
            <pc:docMk/>
            <pc:sldMk cId="4292752561" sldId="2145706839"/>
            <ac:grpSpMk id="17" creationId="{5CD01CEA-FDB6-0A13-0147-1636B270D769}"/>
          </ac:grpSpMkLst>
        </pc:grpChg>
        <pc:picChg chg="add mod">
          <ac:chgData name="Fiore-Gartland, Andrew J" userId="e2c7091a-4529-410b-8188-b1bfa8d6e467" providerId="ADAL" clId="{7BAD712C-8857-466A-ACE2-137E4D48EF03}" dt="2023-12-07T18:09:27.911" v="600" actId="1076"/>
          <ac:picMkLst>
            <pc:docMk/>
            <pc:sldMk cId="4292752561" sldId="2145706839"/>
            <ac:picMk id="5" creationId="{D058BA33-7CF8-40FE-2BA1-FDBD0CD2866A}"/>
          </ac:picMkLst>
        </pc:picChg>
        <pc:picChg chg="add mod">
          <ac:chgData name="Fiore-Gartland, Andrew J" userId="e2c7091a-4529-410b-8188-b1bfa8d6e467" providerId="ADAL" clId="{7BAD712C-8857-466A-ACE2-137E4D48EF03}" dt="2023-12-07T18:36:46.956" v="908" actId="14100"/>
          <ac:picMkLst>
            <pc:docMk/>
            <pc:sldMk cId="4292752561" sldId="2145706839"/>
            <ac:picMk id="7" creationId="{DE229AD8-2DD4-92B5-C21C-5D02565392C0}"/>
          </ac:picMkLst>
        </pc:picChg>
        <pc:picChg chg="add del mod">
          <ac:chgData name="Fiore-Gartland, Andrew J" userId="e2c7091a-4529-410b-8188-b1bfa8d6e467" providerId="ADAL" clId="{7BAD712C-8857-466A-ACE2-137E4D48EF03}" dt="2023-12-07T18:07:52.266" v="537" actId="478"/>
          <ac:picMkLst>
            <pc:docMk/>
            <pc:sldMk cId="4292752561" sldId="2145706839"/>
            <ac:picMk id="9" creationId="{24834D98-C8A0-4A27-89B7-2E8BCEEBF2CB}"/>
          </ac:picMkLst>
        </pc:picChg>
        <pc:picChg chg="del">
          <ac:chgData name="Fiore-Gartland, Andrew J" userId="e2c7091a-4529-410b-8188-b1bfa8d6e467" providerId="ADAL" clId="{7BAD712C-8857-466A-ACE2-137E4D48EF03}" dt="2023-12-07T18:03:01.315" v="456" actId="478"/>
          <ac:picMkLst>
            <pc:docMk/>
            <pc:sldMk cId="4292752561" sldId="2145706839"/>
            <ac:picMk id="11" creationId="{D048B372-B966-2FFA-D632-DDB1F5F05144}"/>
          </ac:picMkLst>
        </pc:picChg>
        <pc:picChg chg="add mod">
          <ac:chgData name="Fiore-Gartland, Andrew J" userId="e2c7091a-4529-410b-8188-b1bfa8d6e467" providerId="ADAL" clId="{7BAD712C-8857-466A-ACE2-137E4D48EF03}" dt="2023-12-07T18:36:43.282" v="907" actId="14100"/>
          <ac:picMkLst>
            <pc:docMk/>
            <pc:sldMk cId="4292752561" sldId="2145706839"/>
            <ac:picMk id="12" creationId="{5A8AF8E4-4B87-3691-96E5-3C6E456EF20F}"/>
          </ac:picMkLst>
        </pc:picChg>
        <pc:picChg chg="del">
          <ac:chgData name="Fiore-Gartland, Andrew J" userId="e2c7091a-4529-410b-8188-b1bfa8d6e467" providerId="ADAL" clId="{7BAD712C-8857-466A-ACE2-137E4D48EF03}" dt="2023-12-07T18:03:09.778" v="460" actId="478"/>
          <ac:picMkLst>
            <pc:docMk/>
            <pc:sldMk cId="4292752561" sldId="2145706839"/>
            <ac:picMk id="16" creationId="{79B8DA58-1921-B1BF-86F6-2BAAF354DEA2}"/>
          </ac:picMkLst>
        </pc:picChg>
        <pc:picChg chg="mod">
          <ac:chgData name="Fiore-Gartland, Andrew J" userId="e2c7091a-4529-410b-8188-b1bfa8d6e467" providerId="ADAL" clId="{7BAD712C-8857-466A-ACE2-137E4D48EF03}" dt="2023-12-07T18:12:57.186" v="841"/>
          <ac:picMkLst>
            <pc:docMk/>
            <pc:sldMk cId="4292752561" sldId="2145706839"/>
            <ac:picMk id="18" creationId="{55D6AF5B-6048-5025-E266-3780F284A009}"/>
          </ac:picMkLst>
        </pc:picChg>
        <pc:cxnChg chg="mod">
          <ac:chgData name="Fiore-Gartland, Andrew J" userId="e2c7091a-4529-410b-8188-b1bfa8d6e467" providerId="ADAL" clId="{7BAD712C-8857-466A-ACE2-137E4D48EF03}" dt="2023-12-07T18:12:57.186" v="841"/>
          <ac:cxnSpMkLst>
            <pc:docMk/>
            <pc:sldMk cId="4292752561" sldId="2145706839"/>
            <ac:cxnSpMk id="19" creationId="{18DC062E-5C73-8167-5E1A-34A2EED7EBBB}"/>
          </ac:cxnSpMkLst>
        </pc:cxnChg>
      </pc:sldChg>
      <pc:sldChg chg="del">
        <pc:chgData name="Fiore-Gartland, Andrew J" userId="e2c7091a-4529-410b-8188-b1bfa8d6e467" providerId="ADAL" clId="{7BAD712C-8857-466A-ACE2-137E4D48EF03}" dt="2023-12-07T18:38:10.102" v="918" actId="47"/>
        <pc:sldMkLst>
          <pc:docMk/>
          <pc:sldMk cId="4074001041" sldId="2145706840"/>
        </pc:sldMkLst>
      </pc:sldChg>
      <pc:sldChg chg="del">
        <pc:chgData name="Fiore-Gartland, Andrew J" userId="e2c7091a-4529-410b-8188-b1bfa8d6e467" providerId="ADAL" clId="{7BAD712C-8857-466A-ACE2-137E4D48EF03}" dt="2023-12-07T18:38:30.767" v="919" actId="47"/>
        <pc:sldMkLst>
          <pc:docMk/>
          <pc:sldMk cId="2723419962" sldId="2145706841"/>
        </pc:sldMkLst>
      </pc:sldChg>
      <pc:sldChg chg="modSp mod">
        <pc:chgData name="Fiore-Gartland, Andrew J" userId="e2c7091a-4529-410b-8188-b1bfa8d6e467" providerId="ADAL" clId="{7BAD712C-8857-466A-ACE2-137E4D48EF03}" dt="2023-12-07T18:44:24.054" v="947" actId="20577"/>
        <pc:sldMkLst>
          <pc:docMk/>
          <pc:sldMk cId="3274693393" sldId="2145706843"/>
        </pc:sldMkLst>
        <pc:spChg chg="mod">
          <ac:chgData name="Fiore-Gartland, Andrew J" userId="e2c7091a-4529-410b-8188-b1bfa8d6e467" providerId="ADAL" clId="{7BAD712C-8857-466A-ACE2-137E4D48EF03}" dt="2023-12-07T18:44:24.054" v="947" actId="20577"/>
          <ac:spMkLst>
            <pc:docMk/>
            <pc:sldMk cId="3274693393" sldId="2145706843"/>
            <ac:spMk id="4" creationId="{8A5B1908-5A22-9937-4236-7133897B0BD4}"/>
          </ac:spMkLst>
        </pc:spChg>
      </pc:sldChg>
      <pc:sldChg chg="del">
        <pc:chgData name="Fiore-Gartland, Andrew J" userId="e2c7091a-4529-410b-8188-b1bfa8d6e467" providerId="ADAL" clId="{7BAD712C-8857-466A-ACE2-137E4D48EF03}" dt="2023-12-07T18:39:22.744" v="921" actId="47"/>
        <pc:sldMkLst>
          <pc:docMk/>
          <pc:sldMk cId="3947496005" sldId="2145706844"/>
        </pc:sldMkLst>
      </pc:sldChg>
      <pc:sldChg chg="del">
        <pc:chgData name="Fiore-Gartland, Andrew J" userId="e2c7091a-4529-410b-8188-b1bfa8d6e467" providerId="ADAL" clId="{7BAD712C-8857-466A-ACE2-137E4D48EF03}" dt="2023-12-07T17:42:57.669" v="14" actId="47"/>
        <pc:sldMkLst>
          <pc:docMk/>
          <pc:sldMk cId="4198729426" sldId="2145706845"/>
        </pc:sldMkLst>
      </pc:sldChg>
      <pc:sldChg chg="del">
        <pc:chgData name="Fiore-Gartland, Andrew J" userId="e2c7091a-4529-410b-8188-b1bfa8d6e467" providerId="ADAL" clId="{7BAD712C-8857-466A-ACE2-137E4D48EF03}" dt="2023-12-07T17:42:57.669" v="14" actId="47"/>
        <pc:sldMkLst>
          <pc:docMk/>
          <pc:sldMk cId="209847923" sldId="2145706847"/>
        </pc:sldMkLst>
      </pc:sldChg>
      <pc:sldChg chg="del">
        <pc:chgData name="Fiore-Gartland, Andrew J" userId="e2c7091a-4529-410b-8188-b1bfa8d6e467" providerId="ADAL" clId="{7BAD712C-8857-466A-ACE2-137E4D48EF03}" dt="2023-12-07T17:42:57.669" v="14" actId="47"/>
        <pc:sldMkLst>
          <pc:docMk/>
          <pc:sldMk cId="1585014536" sldId="2145706848"/>
        </pc:sldMkLst>
      </pc:sldChg>
      <pc:sldChg chg="del">
        <pc:chgData name="Fiore-Gartland, Andrew J" userId="e2c7091a-4529-410b-8188-b1bfa8d6e467" providerId="ADAL" clId="{7BAD712C-8857-466A-ACE2-137E4D48EF03}" dt="2023-12-07T17:42:57.669" v="14" actId="47"/>
        <pc:sldMkLst>
          <pc:docMk/>
          <pc:sldMk cId="4146463685" sldId="2145706849"/>
        </pc:sldMkLst>
      </pc:sldChg>
      <pc:sldChg chg="del">
        <pc:chgData name="Fiore-Gartland, Andrew J" userId="e2c7091a-4529-410b-8188-b1bfa8d6e467" providerId="ADAL" clId="{7BAD712C-8857-466A-ACE2-137E4D48EF03}" dt="2023-12-07T18:39:22.744" v="921" actId="47"/>
        <pc:sldMkLst>
          <pc:docMk/>
          <pc:sldMk cId="2052600803" sldId="2145706850"/>
        </pc:sldMkLst>
      </pc:sldChg>
      <pc:sldChg chg="del">
        <pc:chgData name="Fiore-Gartland, Andrew J" userId="e2c7091a-4529-410b-8188-b1bfa8d6e467" providerId="ADAL" clId="{7BAD712C-8857-466A-ACE2-137E4D48EF03}" dt="2023-12-07T17:42:57.669" v="14" actId="47"/>
        <pc:sldMkLst>
          <pc:docMk/>
          <pc:sldMk cId="1139045368" sldId="2145706851"/>
        </pc:sldMkLst>
      </pc:sldChg>
      <pc:sldChg chg="addSp modSp add del mod setBg">
        <pc:chgData name="Fiore-Gartland, Andrew J" userId="e2c7091a-4529-410b-8188-b1bfa8d6e467" providerId="ADAL" clId="{7BAD712C-8857-466A-ACE2-137E4D48EF03}" dt="2023-12-07T17:59:00.457" v="449" actId="47"/>
        <pc:sldMkLst>
          <pc:docMk/>
          <pc:sldMk cId="2083975023" sldId="2145706851"/>
        </pc:sldMkLst>
        <pc:spChg chg="mod">
          <ac:chgData name="Fiore-Gartland, Andrew J" userId="e2c7091a-4529-410b-8188-b1bfa8d6e467" providerId="ADAL" clId="{7BAD712C-8857-466A-ACE2-137E4D48EF03}" dt="2023-12-07T17:57:57.870" v="434" actId="26606"/>
          <ac:spMkLst>
            <pc:docMk/>
            <pc:sldMk cId="2083975023" sldId="2145706851"/>
            <ac:spMk id="4" creationId="{8A5B1908-5A22-9937-4236-7133897B0BD4}"/>
          </ac:spMkLst>
        </pc:spChg>
        <pc:spChg chg="mod">
          <ac:chgData name="Fiore-Gartland, Andrew J" userId="e2c7091a-4529-410b-8188-b1bfa8d6e467" providerId="ADAL" clId="{7BAD712C-8857-466A-ACE2-137E4D48EF03}" dt="2023-12-07T17:57:57.870" v="434" actId="26606"/>
          <ac:spMkLst>
            <pc:docMk/>
            <pc:sldMk cId="2083975023" sldId="2145706851"/>
            <ac:spMk id="13" creationId="{4F5C09B4-32D2-46D9-B082-32537DF56D26}"/>
          </ac:spMkLst>
        </pc:spChg>
        <pc:spChg chg="add">
          <ac:chgData name="Fiore-Gartland, Andrew J" userId="e2c7091a-4529-410b-8188-b1bfa8d6e467" providerId="ADAL" clId="{7BAD712C-8857-466A-ACE2-137E4D48EF03}" dt="2023-12-07T17:57:57.870" v="434" actId="26606"/>
          <ac:spMkLst>
            <pc:docMk/>
            <pc:sldMk cId="2083975023" sldId="2145706851"/>
            <ac:spMk id="18" creationId="{2EB492CD-616E-47F8-933B-5E2D952A0593}"/>
          </ac:spMkLst>
        </pc:spChg>
        <pc:spChg chg="add">
          <ac:chgData name="Fiore-Gartland, Andrew J" userId="e2c7091a-4529-410b-8188-b1bfa8d6e467" providerId="ADAL" clId="{7BAD712C-8857-466A-ACE2-137E4D48EF03}" dt="2023-12-07T17:57:57.870" v="434" actId="26606"/>
          <ac:spMkLst>
            <pc:docMk/>
            <pc:sldMk cId="2083975023" sldId="2145706851"/>
            <ac:spMk id="20" creationId="{59383CF9-23B5-4335-9B21-1791C4CF1C75}"/>
          </ac:spMkLst>
        </pc:spChg>
        <pc:spChg chg="add">
          <ac:chgData name="Fiore-Gartland, Andrew J" userId="e2c7091a-4529-410b-8188-b1bfa8d6e467" providerId="ADAL" clId="{7BAD712C-8857-466A-ACE2-137E4D48EF03}" dt="2023-12-07T17:57:57.870" v="434" actId="26606"/>
          <ac:spMkLst>
            <pc:docMk/>
            <pc:sldMk cId="2083975023" sldId="2145706851"/>
            <ac:spMk id="22" creationId="{0007FE00-9498-4706-B255-6437B0252C02}"/>
          </ac:spMkLst>
        </pc:spChg>
        <pc:graphicFrameChg chg="add mod modGraphic">
          <ac:chgData name="Fiore-Gartland, Andrew J" userId="e2c7091a-4529-410b-8188-b1bfa8d6e467" providerId="ADAL" clId="{7BAD712C-8857-466A-ACE2-137E4D48EF03}" dt="2023-12-07T17:58:23.685" v="437" actId="113"/>
          <ac:graphicFrameMkLst>
            <pc:docMk/>
            <pc:sldMk cId="2083975023" sldId="2145706851"/>
            <ac:graphicFrameMk id="2" creationId="{393E2C25-16E6-6AAC-3871-ACA546CE5193}"/>
          </ac:graphicFrameMkLst>
        </pc:graphicFrameChg>
      </pc:sldChg>
      <pc:sldChg chg="del">
        <pc:chgData name="Fiore-Gartland, Andrew J" userId="e2c7091a-4529-410b-8188-b1bfa8d6e467" providerId="ADAL" clId="{7BAD712C-8857-466A-ACE2-137E4D48EF03}" dt="2023-12-07T17:42:57.669" v="14" actId="47"/>
        <pc:sldMkLst>
          <pc:docMk/>
          <pc:sldMk cId="870717274" sldId="2145706852"/>
        </pc:sldMkLst>
      </pc:sldChg>
      <pc:sldChg chg="addSp delSp modSp add mod">
        <pc:chgData name="Fiore-Gartland, Andrew J" userId="e2c7091a-4529-410b-8188-b1bfa8d6e467" providerId="ADAL" clId="{7BAD712C-8857-466A-ACE2-137E4D48EF03}" dt="2023-12-11T18:35:48.986" v="8789" actId="1076"/>
        <pc:sldMkLst>
          <pc:docMk/>
          <pc:sldMk cId="3832549640" sldId="2145706852"/>
        </pc:sldMkLst>
        <pc:spChg chg="add mod">
          <ac:chgData name="Fiore-Gartland, Andrew J" userId="e2c7091a-4529-410b-8188-b1bfa8d6e467" providerId="ADAL" clId="{7BAD712C-8857-466A-ACE2-137E4D48EF03}" dt="2023-12-11T18:35:48.986" v="8789" actId="1076"/>
          <ac:spMkLst>
            <pc:docMk/>
            <pc:sldMk cId="3832549640" sldId="2145706852"/>
            <ac:spMk id="4" creationId="{491BFC1C-325A-D92A-0FD4-9371AEA3D06F}"/>
          </ac:spMkLst>
        </pc:spChg>
        <pc:spChg chg="del">
          <ac:chgData name="Fiore-Gartland, Andrew J" userId="e2c7091a-4529-410b-8188-b1bfa8d6e467" providerId="ADAL" clId="{7BAD712C-8857-466A-ACE2-137E4D48EF03}" dt="2023-12-07T17:58:40.679" v="445" actId="478"/>
          <ac:spMkLst>
            <pc:docMk/>
            <pc:sldMk cId="3832549640" sldId="2145706852"/>
            <ac:spMk id="4" creationId="{8A5B1908-5A22-9937-4236-7133897B0BD4}"/>
          </ac:spMkLst>
        </pc:spChg>
        <pc:spChg chg="mod">
          <ac:chgData name="Fiore-Gartland, Andrew J" userId="e2c7091a-4529-410b-8188-b1bfa8d6e467" providerId="ADAL" clId="{7BAD712C-8857-466A-ACE2-137E4D48EF03}" dt="2023-12-11T17:57:26.650" v="7873" actId="20577"/>
          <ac:spMkLst>
            <pc:docMk/>
            <pc:sldMk cId="3832549640" sldId="2145706852"/>
            <ac:spMk id="13" creationId="{4F5C09B4-32D2-46D9-B082-32537DF56D26}"/>
          </ac:spMkLst>
        </pc:spChg>
        <pc:graphicFrameChg chg="add mod">
          <ac:chgData name="Fiore-Gartland, Andrew J" userId="e2c7091a-4529-410b-8188-b1bfa8d6e467" providerId="ADAL" clId="{7BAD712C-8857-466A-ACE2-137E4D48EF03}" dt="2023-12-11T17:57:23.566" v="7861" actId="1076"/>
          <ac:graphicFrameMkLst>
            <pc:docMk/>
            <pc:sldMk cId="3832549640" sldId="2145706852"/>
            <ac:graphicFrameMk id="2" creationId="{3511FD9A-6C80-05C0-2944-61F43E4AA7BF}"/>
          </ac:graphicFrameMkLst>
        </pc:graphicFrameChg>
      </pc:sldChg>
      <pc:sldChg chg="del">
        <pc:chgData name="Fiore-Gartland, Andrew J" userId="e2c7091a-4529-410b-8188-b1bfa8d6e467" providerId="ADAL" clId="{7BAD712C-8857-466A-ACE2-137E4D48EF03}" dt="2023-12-07T17:42:57.669" v="14" actId="47"/>
        <pc:sldMkLst>
          <pc:docMk/>
          <pc:sldMk cId="407461581" sldId="2145706853"/>
        </pc:sldMkLst>
      </pc:sldChg>
      <pc:sldChg chg="addSp delSp modSp add mod">
        <pc:chgData name="Fiore-Gartland, Andrew J" userId="e2c7091a-4529-410b-8188-b1bfa8d6e467" providerId="ADAL" clId="{7BAD712C-8857-466A-ACE2-137E4D48EF03}" dt="2023-12-12T22:44:14.364" v="12082" actId="20577"/>
        <pc:sldMkLst>
          <pc:docMk/>
          <pc:sldMk cId="1763688204" sldId="2145706853"/>
        </pc:sldMkLst>
        <pc:spChg chg="mod">
          <ac:chgData name="Fiore-Gartland, Andrew J" userId="e2c7091a-4529-410b-8188-b1bfa8d6e467" providerId="ADAL" clId="{7BAD712C-8857-466A-ACE2-137E4D48EF03}" dt="2023-12-12T22:44:14.364" v="12082" actId="20577"/>
          <ac:spMkLst>
            <pc:docMk/>
            <pc:sldMk cId="1763688204" sldId="2145706853"/>
            <ac:spMk id="4" creationId="{8A5B1908-5A22-9937-4236-7133897B0BD4}"/>
          </ac:spMkLst>
        </pc:spChg>
        <pc:spChg chg="mod">
          <ac:chgData name="Fiore-Gartland, Andrew J" userId="e2c7091a-4529-410b-8188-b1bfa8d6e467" providerId="ADAL" clId="{7BAD712C-8857-466A-ACE2-137E4D48EF03}" dt="2023-12-12T22:43:19.221" v="12078" actId="1076"/>
          <ac:spMkLst>
            <pc:docMk/>
            <pc:sldMk cId="1763688204" sldId="2145706853"/>
            <ac:spMk id="13" creationId="{4F5C09B4-32D2-46D9-B082-32537DF56D26}"/>
          </ac:spMkLst>
        </pc:spChg>
        <pc:spChg chg="del">
          <ac:chgData name="Fiore-Gartland, Andrew J" userId="e2c7091a-4529-410b-8188-b1bfa8d6e467" providerId="ADAL" clId="{7BAD712C-8857-466A-ACE2-137E4D48EF03}" dt="2023-12-07T18:52:22.454" v="1032" actId="478"/>
          <ac:spMkLst>
            <pc:docMk/>
            <pc:sldMk cId="1763688204" sldId="2145706853"/>
            <ac:spMk id="14" creationId="{F7A73EB6-8EC6-BE7B-524E-34596641CADE}"/>
          </ac:spMkLst>
        </pc:spChg>
        <pc:spChg chg="mod">
          <ac:chgData name="Fiore-Gartland, Andrew J" userId="e2c7091a-4529-410b-8188-b1bfa8d6e467" providerId="ADAL" clId="{7BAD712C-8857-466A-ACE2-137E4D48EF03}" dt="2023-12-08T00:34:03.467" v="6743" actId="1076"/>
          <ac:spMkLst>
            <pc:docMk/>
            <pc:sldMk cId="1763688204" sldId="2145706853"/>
            <ac:spMk id="15" creationId="{89425563-22EB-B3DB-BFC0-C0C750934462}"/>
          </ac:spMkLst>
        </pc:spChg>
        <pc:spChg chg="del">
          <ac:chgData name="Fiore-Gartland, Andrew J" userId="e2c7091a-4529-410b-8188-b1bfa8d6e467" providerId="ADAL" clId="{7BAD712C-8857-466A-ACE2-137E4D48EF03}" dt="2023-12-07T18:52:22.454" v="1032" actId="478"/>
          <ac:spMkLst>
            <pc:docMk/>
            <pc:sldMk cId="1763688204" sldId="2145706853"/>
            <ac:spMk id="24" creationId="{77229CEA-38AC-A6F5-BEC1-FD0F4A9614F1}"/>
          </ac:spMkLst>
        </pc:spChg>
        <pc:grpChg chg="del">
          <ac:chgData name="Fiore-Gartland, Andrew J" userId="e2c7091a-4529-410b-8188-b1bfa8d6e467" providerId="ADAL" clId="{7BAD712C-8857-466A-ACE2-137E4D48EF03}" dt="2023-12-07T18:52:22.454" v="1032" actId="478"/>
          <ac:grpSpMkLst>
            <pc:docMk/>
            <pc:sldMk cId="1763688204" sldId="2145706853"/>
            <ac:grpSpMk id="17" creationId="{5CD01CEA-FDB6-0A13-0147-1636B270D769}"/>
          </ac:grpSpMkLst>
        </pc:grpChg>
        <pc:picChg chg="add del mod">
          <ac:chgData name="Fiore-Gartland, Andrew J" userId="e2c7091a-4529-410b-8188-b1bfa8d6e467" providerId="ADAL" clId="{7BAD712C-8857-466A-ACE2-137E4D48EF03}" dt="2023-12-08T00:33:40.768" v="6741" actId="478"/>
          <ac:picMkLst>
            <pc:docMk/>
            <pc:sldMk cId="1763688204" sldId="2145706853"/>
            <ac:picMk id="3" creationId="{46802BF7-F037-94F8-58CF-BCCB989E729B}"/>
          </ac:picMkLst>
        </pc:picChg>
        <pc:picChg chg="del">
          <ac:chgData name="Fiore-Gartland, Andrew J" userId="e2c7091a-4529-410b-8188-b1bfa8d6e467" providerId="ADAL" clId="{7BAD712C-8857-466A-ACE2-137E4D48EF03}" dt="2023-12-07T18:52:22.454" v="1032" actId="478"/>
          <ac:picMkLst>
            <pc:docMk/>
            <pc:sldMk cId="1763688204" sldId="2145706853"/>
            <ac:picMk id="5" creationId="{D058BA33-7CF8-40FE-2BA1-FDBD0CD2866A}"/>
          </ac:picMkLst>
        </pc:picChg>
        <pc:picChg chg="del">
          <ac:chgData name="Fiore-Gartland, Andrew J" userId="e2c7091a-4529-410b-8188-b1bfa8d6e467" providerId="ADAL" clId="{7BAD712C-8857-466A-ACE2-137E4D48EF03}" dt="2023-12-07T18:52:22.454" v="1032" actId="478"/>
          <ac:picMkLst>
            <pc:docMk/>
            <pc:sldMk cId="1763688204" sldId="2145706853"/>
            <ac:picMk id="7" creationId="{DE229AD8-2DD4-92B5-C21C-5D02565392C0}"/>
          </ac:picMkLst>
        </pc:picChg>
        <pc:picChg chg="add mod">
          <ac:chgData name="Fiore-Gartland, Andrew J" userId="e2c7091a-4529-410b-8188-b1bfa8d6e467" providerId="ADAL" clId="{7BAD712C-8857-466A-ACE2-137E4D48EF03}" dt="2023-12-08T00:34:06.618" v="6744" actId="1076"/>
          <ac:picMkLst>
            <pc:docMk/>
            <pc:sldMk cId="1763688204" sldId="2145706853"/>
            <ac:picMk id="8" creationId="{B8EE2898-5A78-4D37-1C5F-148FB5B2C691}"/>
          </ac:picMkLst>
        </pc:picChg>
        <pc:picChg chg="add del mod">
          <ac:chgData name="Fiore-Gartland, Andrew J" userId="e2c7091a-4529-410b-8188-b1bfa8d6e467" providerId="ADAL" clId="{7BAD712C-8857-466A-ACE2-137E4D48EF03}" dt="2023-12-08T00:45:35.965" v="6992" actId="478"/>
          <ac:picMkLst>
            <pc:docMk/>
            <pc:sldMk cId="1763688204" sldId="2145706853"/>
            <ac:picMk id="10" creationId="{D0C4DA81-64D5-83F7-896A-2B11F052CA69}"/>
          </ac:picMkLst>
        </pc:picChg>
        <pc:picChg chg="del">
          <ac:chgData name="Fiore-Gartland, Andrew J" userId="e2c7091a-4529-410b-8188-b1bfa8d6e467" providerId="ADAL" clId="{7BAD712C-8857-466A-ACE2-137E4D48EF03}" dt="2023-12-07T18:52:22.454" v="1032" actId="478"/>
          <ac:picMkLst>
            <pc:docMk/>
            <pc:sldMk cId="1763688204" sldId="2145706853"/>
            <ac:picMk id="12" creationId="{5A8AF8E4-4B87-3691-96E5-3C6E456EF20F}"/>
          </ac:picMkLst>
        </pc:picChg>
        <pc:picChg chg="add mod">
          <ac:chgData name="Fiore-Gartland, Andrew J" userId="e2c7091a-4529-410b-8188-b1bfa8d6e467" providerId="ADAL" clId="{7BAD712C-8857-466A-ACE2-137E4D48EF03}" dt="2023-12-08T00:49:41.207" v="7262" actId="1076"/>
          <ac:picMkLst>
            <pc:docMk/>
            <pc:sldMk cId="1763688204" sldId="2145706853"/>
            <ac:picMk id="16" creationId="{CF75F612-15B6-7F6C-921F-6B0464424556}"/>
          </ac:picMkLst>
        </pc:picChg>
        <pc:picChg chg="add mod">
          <ac:chgData name="Fiore-Gartland, Andrew J" userId="e2c7091a-4529-410b-8188-b1bfa8d6e467" providerId="ADAL" clId="{7BAD712C-8857-466A-ACE2-137E4D48EF03}" dt="2023-12-08T00:49:46.009" v="7264" actId="1076"/>
          <ac:picMkLst>
            <pc:docMk/>
            <pc:sldMk cId="1763688204" sldId="2145706853"/>
            <ac:picMk id="25" creationId="{A5DB0884-5696-5701-9598-C75AAA0D879D}"/>
          </ac:picMkLst>
        </pc:picChg>
      </pc:sldChg>
      <pc:sldChg chg="add">
        <pc:chgData name="Fiore-Gartland, Andrew J" userId="e2c7091a-4529-410b-8188-b1bfa8d6e467" providerId="ADAL" clId="{7BAD712C-8857-466A-ACE2-137E4D48EF03}" dt="2023-12-07T18:55:43.093" v="1075"/>
        <pc:sldMkLst>
          <pc:docMk/>
          <pc:sldMk cId="692580503" sldId="2145706854"/>
        </pc:sldMkLst>
      </pc:sldChg>
      <pc:sldChg chg="del">
        <pc:chgData name="Fiore-Gartland, Andrew J" userId="e2c7091a-4529-410b-8188-b1bfa8d6e467" providerId="ADAL" clId="{7BAD712C-8857-466A-ACE2-137E4D48EF03}" dt="2023-12-07T17:42:57.669" v="14" actId="47"/>
        <pc:sldMkLst>
          <pc:docMk/>
          <pc:sldMk cId="2058055956" sldId="2145706854"/>
        </pc:sldMkLst>
      </pc:sldChg>
      <pc:sldChg chg="del">
        <pc:chgData name="Fiore-Gartland, Andrew J" userId="e2c7091a-4529-410b-8188-b1bfa8d6e467" providerId="ADAL" clId="{7BAD712C-8857-466A-ACE2-137E4D48EF03}" dt="2023-12-07T17:42:57.669" v="14" actId="47"/>
        <pc:sldMkLst>
          <pc:docMk/>
          <pc:sldMk cId="1837205883" sldId="2145706855"/>
        </pc:sldMkLst>
      </pc:sldChg>
      <pc:sldChg chg="addSp delSp modSp add mod modNotesTx">
        <pc:chgData name="Fiore-Gartland, Andrew J" userId="e2c7091a-4529-410b-8188-b1bfa8d6e467" providerId="ADAL" clId="{7BAD712C-8857-466A-ACE2-137E4D48EF03}" dt="2023-12-12T21:57:30.633" v="11879" actId="6549"/>
        <pc:sldMkLst>
          <pc:docMk/>
          <pc:sldMk cId="1906889882" sldId="2145706855"/>
        </pc:sldMkLst>
        <pc:spChg chg="mod">
          <ac:chgData name="Fiore-Gartland, Andrew J" userId="e2c7091a-4529-410b-8188-b1bfa8d6e467" providerId="ADAL" clId="{7BAD712C-8857-466A-ACE2-137E4D48EF03}" dt="2023-12-12T21:38:33.927" v="11859" actId="20577"/>
          <ac:spMkLst>
            <pc:docMk/>
            <pc:sldMk cId="1906889882" sldId="2145706855"/>
            <ac:spMk id="4" creationId="{8A5B1908-5A22-9937-4236-7133897B0BD4}"/>
          </ac:spMkLst>
        </pc:spChg>
        <pc:spChg chg="mod">
          <ac:chgData name="Fiore-Gartland, Andrew J" userId="e2c7091a-4529-410b-8188-b1bfa8d6e467" providerId="ADAL" clId="{7BAD712C-8857-466A-ACE2-137E4D48EF03}" dt="2023-12-07T20:56:35.287" v="3448" actId="948"/>
          <ac:spMkLst>
            <pc:docMk/>
            <pc:sldMk cId="1906889882" sldId="2145706855"/>
            <ac:spMk id="13" creationId="{4F5C09B4-32D2-46D9-B082-32537DF56D26}"/>
          </ac:spMkLst>
        </pc:spChg>
        <pc:spChg chg="mod">
          <ac:chgData name="Fiore-Gartland, Andrew J" userId="e2c7091a-4529-410b-8188-b1bfa8d6e467" providerId="ADAL" clId="{7BAD712C-8857-466A-ACE2-137E4D48EF03}" dt="2023-12-07T20:53:33.877" v="3299" actId="20577"/>
          <ac:spMkLst>
            <pc:docMk/>
            <pc:sldMk cId="1906889882" sldId="2145706855"/>
            <ac:spMk id="15" creationId="{89425563-22EB-B3DB-BFC0-C0C750934462}"/>
          </ac:spMkLst>
        </pc:spChg>
        <pc:picChg chg="add mod">
          <ac:chgData name="Fiore-Gartland, Andrew J" userId="e2c7091a-4529-410b-8188-b1bfa8d6e467" providerId="ADAL" clId="{7BAD712C-8857-466A-ACE2-137E4D48EF03}" dt="2023-12-07T20:52:47.184" v="3283" actId="1076"/>
          <ac:picMkLst>
            <pc:docMk/>
            <pc:sldMk cId="1906889882" sldId="2145706855"/>
            <ac:picMk id="3" creationId="{628EBB0A-768E-F329-1374-14B854A48617}"/>
          </ac:picMkLst>
        </pc:picChg>
        <pc:picChg chg="add mod">
          <ac:chgData name="Fiore-Gartland, Andrew J" userId="e2c7091a-4529-410b-8188-b1bfa8d6e467" providerId="ADAL" clId="{7BAD712C-8857-466A-ACE2-137E4D48EF03}" dt="2023-12-07T20:52:47.184" v="3283" actId="1076"/>
          <ac:picMkLst>
            <pc:docMk/>
            <pc:sldMk cId="1906889882" sldId="2145706855"/>
            <ac:picMk id="6" creationId="{32EB94FC-89ED-B303-CC2E-D171D75D503F}"/>
          </ac:picMkLst>
        </pc:picChg>
        <pc:picChg chg="add del mod">
          <ac:chgData name="Fiore-Gartland, Andrew J" userId="e2c7091a-4529-410b-8188-b1bfa8d6e467" providerId="ADAL" clId="{7BAD712C-8857-466A-ACE2-137E4D48EF03}" dt="2023-12-07T20:52:41.590" v="3282" actId="478"/>
          <ac:picMkLst>
            <pc:docMk/>
            <pc:sldMk cId="1906889882" sldId="2145706855"/>
            <ac:picMk id="8" creationId="{E62B42F6-C90A-607A-D7EA-EBAD908C24D7}"/>
          </ac:picMkLst>
        </pc:picChg>
        <pc:picChg chg="add mod modCrop">
          <ac:chgData name="Fiore-Gartland, Andrew J" userId="e2c7091a-4529-410b-8188-b1bfa8d6e467" providerId="ADAL" clId="{7BAD712C-8857-466A-ACE2-137E4D48EF03}" dt="2023-12-07T21:46:15.177" v="3591" actId="1076"/>
          <ac:picMkLst>
            <pc:docMk/>
            <pc:sldMk cId="1906889882" sldId="2145706855"/>
            <ac:picMk id="9" creationId="{EADA0327-FF74-829F-623C-386275ABC72A}"/>
          </ac:picMkLst>
        </pc:picChg>
      </pc:sldChg>
      <pc:sldChg chg="addSp delSp modSp add mod modNotesTx">
        <pc:chgData name="Fiore-Gartland, Andrew J" userId="e2c7091a-4529-410b-8188-b1bfa8d6e467" providerId="ADAL" clId="{7BAD712C-8857-466A-ACE2-137E4D48EF03}" dt="2023-12-12T21:57:33.808" v="11880" actId="6549"/>
        <pc:sldMkLst>
          <pc:docMk/>
          <pc:sldMk cId="134965041" sldId="2145706856"/>
        </pc:sldMkLst>
        <pc:spChg chg="del mod">
          <ac:chgData name="Fiore-Gartland, Andrew J" userId="e2c7091a-4529-410b-8188-b1bfa8d6e467" providerId="ADAL" clId="{7BAD712C-8857-466A-ACE2-137E4D48EF03}" dt="2023-12-07T20:24:38.420" v="2468"/>
          <ac:spMkLst>
            <pc:docMk/>
            <pc:sldMk cId="134965041" sldId="2145706856"/>
            <ac:spMk id="4" creationId="{8A5B1908-5A22-9937-4236-7133897B0BD4}"/>
          </ac:spMkLst>
        </pc:spChg>
        <pc:spChg chg="del mod">
          <ac:chgData name="Fiore-Gartland, Andrew J" userId="e2c7091a-4529-410b-8188-b1bfa8d6e467" providerId="ADAL" clId="{7BAD712C-8857-466A-ACE2-137E4D48EF03}" dt="2023-12-12T21:36:24.078" v="11740" actId="478"/>
          <ac:spMkLst>
            <pc:docMk/>
            <pc:sldMk cId="134965041" sldId="2145706856"/>
            <ac:spMk id="13" creationId="{4F5C09B4-32D2-46D9-B082-32537DF56D26}"/>
          </ac:spMkLst>
        </pc:spChg>
        <pc:spChg chg="del">
          <ac:chgData name="Fiore-Gartland, Andrew J" userId="e2c7091a-4529-410b-8188-b1bfa8d6e467" providerId="ADAL" clId="{7BAD712C-8857-466A-ACE2-137E4D48EF03}" dt="2023-12-07T20:45:26.157" v="3256" actId="478"/>
          <ac:spMkLst>
            <pc:docMk/>
            <pc:sldMk cId="134965041" sldId="2145706856"/>
            <ac:spMk id="15" creationId="{89425563-22EB-B3DB-BFC0-C0C750934462}"/>
          </ac:spMkLst>
        </pc:spChg>
        <pc:graphicFrameChg chg="add mod modGraphic">
          <ac:chgData name="Fiore-Gartland, Andrew J" userId="e2c7091a-4529-410b-8188-b1bfa8d6e467" providerId="ADAL" clId="{7BAD712C-8857-466A-ACE2-137E4D48EF03}" dt="2023-12-12T21:36:27.114" v="11741" actId="1076"/>
          <ac:graphicFrameMkLst>
            <pc:docMk/>
            <pc:sldMk cId="134965041" sldId="2145706856"/>
            <ac:graphicFrameMk id="2" creationId="{E5D9FFD5-877A-2B17-C548-6C19340A08A3}"/>
          </ac:graphicFrameMkLst>
        </pc:graphicFrameChg>
      </pc:sldChg>
      <pc:sldChg chg="del">
        <pc:chgData name="Fiore-Gartland, Andrew J" userId="e2c7091a-4529-410b-8188-b1bfa8d6e467" providerId="ADAL" clId="{7BAD712C-8857-466A-ACE2-137E4D48EF03}" dt="2023-12-07T17:42:57.669" v="14" actId="47"/>
        <pc:sldMkLst>
          <pc:docMk/>
          <pc:sldMk cId="2253914920" sldId="2145706856"/>
        </pc:sldMkLst>
      </pc:sldChg>
      <pc:sldChg chg="addSp delSp modSp add mod modNotesTx">
        <pc:chgData name="Fiore-Gartland, Andrew J" userId="e2c7091a-4529-410b-8188-b1bfa8d6e467" providerId="ADAL" clId="{7BAD712C-8857-466A-ACE2-137E4D48EF03}" dt="2023-12-12T21:57:26.875" v="11878" actId="6549"/>
        <pc:sldMkLst>
          <pc:docMk/>
          <pc:sldMk cId="2954748033" sldId="2145706857"/>
        </pc:sldMkLst>
        <pc:spChg chg="add mod">
          <ac:chgData name="Fiore-Gartland, Andrew J" userId="e2c7091a-4529-410b-8188-b1bfa8d6e467" providerId="ADAL" clId="{7BAD712C-8857-466A-ACE2-137E4D48EF03}" dt="2023-12-07T21:58:50.222" v="3745" actId="1076"/>
          <ac:spMkLst>
            <pc:docMk/>
            <pc:sldMk cId="2954748033" sldId="2145706857"/>
            <ac:spMk id="2" creationId="{B7EEA79F-9DCF-8A96-C825-FB2595DF83B9}"/>
          </ac:spMkLst>
        </pc:spChg>
        <pc:spChg chg="mod">
          <ac:chgData name="Fiore-Gartland, Andrew J" userId="e2c7091a-4529-410b-8188-b1bfa8d6e467" providerId="ADAL" clId="{7BAD712C-8857-466A-ACE2-137E4D48EF03}" dt="2023-12-12T21:56:12.010" v="11862"/>
          <ac:spMkLst>
            <pc:docMk/>
            <pc:sldMk cId="2954748033" sldId="2145706857"/>
            <ac:spMk id="4" creationId="{8A5B1908-5A22-9937-4236-7133897B0BD4}"/>
          </ac:spMkLst>
        </pc:spChg>
        <pc:spChg chg="add mod">
          <ac:chgData name="Fiore-Gartland, Andrew J" userId="e2c7091a-4529-410b-8188-b1bfa8d6e467" providerId="ADAL" clId="{7BAD712C-8857-466A-ACE2-137E4D48EF03}" dt="2023-12-07T21:59:23.341" v="3800" actId="1076"/>
          <ac:spMkLst>
            <pc:docMk/>
            <pc:sldMk cId="2954748033" sldId="2145706857"/>
            <ac:spMk id="11" creationId="{C937F766-BCE4-997F-C043-27956F11130A}"/>
          </ac:spMkLst>
        </pc:spChg>
        <pc:spChg chg="add mod">
          <ac:chgData name="Fiore-Gartland, Andrew J" userId="e2c7091a-4529-410b-8188-b1bfa8d6e467" providerId="ADAL" clId="{7BAD712C-8857-466A-ACE2-137E4D48EF03}" dt="2023-12-07T21:59:17.718" v="3797" actId="1076"/>
          <ac:spMkLst>
            <pc:docMk/>
            <pc:sldMk cId="2954748033" sldId="2145706857"/>
            <ac:spMk id="12" creationId="{74EE8314-27F6-68C2-3885-718907DF03FC}"/>
          </ac:spMkLst>
        </pc:spChg>
        <pc:spChg chg="del">
          <ac:chgData name="Fiore-Gartland, Andrew J" userId="e2c7091a-4529-410b-8188-b1bfa8d6e467" providerId="ADAL" clId="{7BAD712C-8857-466A-ACE2-137E4D48EF03}" dt="2023-12-07T21:44:18.926" v="3556" actId="478"/>
          <ac:spMkLst>
            <pc:docMk/>
            <pc:sldMk cId="2954748033" sldId="2145706857"/>
            <ac:spMk id="15" creationId="{89425563-22EB-B3DB-BFC0-C0C750934462}"/>
          </ac:spMkLst>
        </pc:spChg>
        <pc:picChg chg="del">
          <ac:chgData name="Fiore-Gartland, Andrew J" userId="e2c7091a-4529-410b-8188-b1bfa8d6e467" providerId="ADAL" clId="{7BAD712C-8857-466A-ACE2-137E4D48EF03}" dt="2023-12-07T20:52:37.462" v="3280" actId="478"/>
          <ac:picMkLst>
            <pc:docMk/>
            <pc:sldMk cId="2954748033" sldId="2145706857"/>
            <ac:picMk id="3" creationId="{628EBB0A-768E-F329-1374-14B854A48617}"/>
          </ac:picMkLst>
        </pc:picChg>
        <pc:picChg chg="del">
          <ac:chgData name="Fiore-Gartland, Andrew J" userId="e2c7091a-4529-410b-8188-b1bfa8d6e467" providerId="ADAL" clId="{7BAD712C-8857-466A-ACE2-137E4D48EF03}" dt="2023-12-07T20:52:38.966" v="3281" actId="478"/>
          <ac:picMkLst>
            <pc:docMk/>
            <pc:sldMk cId="2954748033" sldId="2145706857"/>
            <ac:picMk id="6" creationId="{32EB94FC-89ED-B303-CC2E-D171D75D503F}"/>
          </ac:picMkLst>
        </pc:picChg>
        <pc:picChg chg="add mod">
          <ac:chgData name="Fiore-Gartland, Andrew J" userId="e2c7091a-4529-410b-8188-b1bfa8d6e467" providerId="ADAL" clId="{7BAD712C-8857-466A-ACE2-137E4D48EF03}" dt="2023-12-07T21:58:44.833" v="3743" actId="1076"/>
          <ac:picMkLst>
            <pc:docMk/>
            <pc:sldMk cId="2954748033" sldId="2145706857"/>
            <ac:picMk id="7" creationId="{BE15DEBC-7FC5-BFAA-6506-7CEB3C865549}"/>
          </ac:picMkLst>
        </pc:picChg>
        <pc:picChg chg="mod modCrop">
          <ac:chgData name="Fiore-Gartland, Andrew J" userId="e2c7091a-4529-410b-8188-b1bfa8d6e467" providerId="ADAL" clId="{7BAD712C-8857-466A-ACE2-137E4D48EF03}" dt="2023-12-07T21:58:39.981" v="3741" actId="1076"/>
          <ac:picMkLst>
            <pc:docMk/>
            <pc:sldMk cId="2954748033" sldId="2145706857"/>
            <ac:picMk id="8" creationId="{E62B42F6-C90A-607A-D7EA-EBAD908C24D7}"/>
          </ac:picMkLst>
        </pc:picChg>
        <pc:picChg chg="add mod">
          <ac:chgData name="Fiore-Gartland, Andrew J" userId="e2c7091a-4529-410b-8188-b1bfa8d6e467" providerId="ADAL" clId="{7BAD712C-8857-466A-ACE2-137E4D48EF03}" dt="2023-12-07T21:58:53.317" v="3746" actId="1076"/>
          <ac:picMkLst>
            <pc:docMk/>
            <pc:sldMk cId="2954748033" sldId="2145706857"/>
            <ac:picMk id="10" creationId="{9B580C31-E2B8-BE6B-6F94-0C05956C59D3}"/>
          </ac:picMkLst>
        </pc:picChg>
      </pc:sldChg>
      <pc:sldChg chg="addSp modSp add mod modNotesTx">
        <pc:chgData name="Fiore-Gartland, Andrew J" userId="e2c7091a-4529-410b-8188-b1bfa8d6e467" providerId="ADAL" clId="{7BAD712C-8857-466A-ACE2-137E4D48EF03}" dt="2023-12-12T22:03:03.300" v="12028" actId="1076"/>
        <pc:sldMkLst>
          <pc:docMk/>
          <pc:sldMk cId="3876650488" sldId="2145706858"/>
        </pc:sldMkLst>
        <pc:spChg chg="add mod">
          <ac:chgData name="Fiore-Gartland, Andrew J" userId="e2c7091a-4529-410b-8188-b1bfa8d6e467" providerId="ADAL" clId="{7BAD712C-8857-466A-ACE2-137E4D48EF03}" dt="2023-12-12T22:03:03.300" v="12028" actId="1076"/>
          <ac:spMkLst>
            <pc:docMk/>
            <pc:sldMk cId="3876650488" sldId="2145706858"/>
            <ac:spMk id="2" creationId="{FCBF5BD4-3055-6AA5-0D39-1CD558D6D8B9}"/>
          </ac:spMkLst>
        </pc:spChg>
        <pc:spChg chg="mod">
          <ac:chgData name="Fiore-Gartland, Andrew J" userId="e2c7091a-4529-410b-8188-b1bfa8d6e467" providerId="ADAL" clId="{7BAD712C-8857-466A-ACE2-137E4D48EF03}" dt="2023-12-12T21:56:55.347" v="11876" actId="20577"/>
          <ac:spMkLst>
            <pc:docMk/>
            <pc:sldMk cId="3876650488" sldId="2145706858"/>
            <ac:spMk id="4" creationId="{8A5B1908-5A22-9937-4236-7133897B0BD4}"/>
          </ac:spMkLst>
        </pc:spChg>
        <pc:spChg chg="add mod">
          <ac:chgData name="Fiore-Gartland, Andrew J" userId="e2c7091a-4529-410b-8188-b1bfa8d6e467" providerId="ADAL" clId="{7BAD712C-8857-466A-ACE2-137E4D48EF03}" dt="2023-12-07T23:40:45.648" v="4407" actId="6549"/>
          <ac:spMkLst>
            <pc:docMk/>
            <pc:sldMk cId="3876650488" sldId="2145706858"/>
            <ac:spMk id="5" creationId="{8BDBC859-DCEA-0037-1F18-A0BA40573C76}"/>
          </ac:spMkLst>
        </pc:spChg>
        <pc:spChg chg="add mod">
          <ac:chgData name="Fiore-Gartland, Andrew J" userId="e2c7091a-4529-410b-8188-b1bfa8d6e467" providerId="ADAL" clId="{7BAD712C-8857-466A-ACE2-137E4D48EF03}" dt="2023-12-07T23:40:48.816" v="4408" actId="1076"/>
          <ac:spMkLst>
            <pc:docMk/>
            <pc:sldMk cId="3876650488" sldId="2145706858"/>
            <ac:spMk id="6" creationId="{3BDEED7A-A2A0-8393-C08F-535878FF05DB}"/>
          </ac:spMkLst>
        </pc:spChg>
        <pc:spChg chg="add mod">
          <ac:chgData name="Fiore-Gartland, Andrew J" userId="e2c7091a-4529-410b-8188-b1bfa8d6e467" providerId="ADAL" clId="{7BAD712C-8857-466A-ACE2-137E4D48EF03}" dt="2023-12-07T23:40:13.868" v="4383" actId="1076"/>
          <ac:spMkLst>
            <pc:docMk/>
            <pc:sldMk cId="3876650488" sldId="2145706858"/>
            <ac:spMk id="7" creationId="{12A2F894-DA60-19D8-5F56-AA5F50211BBC}"/>
          </ac:spMkLst>
        </pc:spChg>
        <pc:spChg chg="add mod">
          <ac:chgData name="Fiore-Gartland, Andrew J" userId="e2c7091a-4529-410b-8188-b1bfa8d6e467" providerId="ADAL" clId="{7BAD712C-8857-466A-ACE2-137E4D48EF03}" dt="2023-12-07T23:40:17.514" v="4384" actId="1076"/>
          <ac:spMkLst>
            <pc:docMk/>
            <pc:sldMk cId="3876650488" sldId="2145706858"/>
            <ac:spMk id="8" creationId="{5C9BAE61-A20A-F5FE-68B9-2D900F84F516}"/>
          </ac:spMkLst>
        </pc:spChg>
        <pc:spChg chg="add mod">
          <ac:chgData name="Fiore-Gartland, Andrew J" userId="e2c7091a-4529-410b-8188-b1bfa8d6e467" providerId="ADAL" clId="{7BAD712C-8857-466A-ACE2-137E4D48EF03}" dt="2023-12-12T21:58:57.993" v="11941" actId="20577"/>
          <ac:spMkLst>
            <pc:docMk/>
            <pc:sldMk cId="3876650488" sldId="2145706858"/>
            <ac:spMk id="9" creationId="{746C09A9-B2F5-6653-87DE-A76DA84783D0}"/>
          </ac:spMkLst>
        </pc:spChg>
        <pc:spChg chg="add mod">
          <ac:chgData name="Fiore-Gartland, Andrew J" userId="e2c7091a-4529-410b-8188-b1bfa8d6e467" providerId="ADAL" clId="{7BAD712C-8857-466A-ACE2-137E4D48EF03}" dt="2023-12-07T23:40:21.758" v="4385" actId="1076"/>
          <ac:spMkLst>
            <pc:docMk/>
            <pc:sldMk cId="3876650488" sldId="2145706858"/>
            <ac:spMk id="10" creationId="{EA9AF207-8F96-56D3-6212-F92DE78033CC}"/>
          </ac:spMkLst>
        </pc:spChg>
        <pc:spChg chg="add mod">
          <ac:chgData name="Fiore-Gartland, Andrew J" userId="e2c7091a-4529-410b-8188-b1bfa8d6e467" providerId="ADAL" clId="{7BAD712C-8857-466A-ACE2-137E4D48EF03}" dt="2023-12-07T23:40:25.573" v="4386" actId="1076"/>
          <ac:spMkLst>
            <pc:docMk/>
            <pc:sldMk cId="3876650488" sldId="2145706858"/>
            <ac:spMk id="11" creationId="{1D1EA4B9-E5AA-9D8C-35A4-53FEB5F3103F}"/>
          </ac:spMkLst>
        </pc:spChg>
        <pc:spChg chg="add mod">
          <ac:chgData name="Fiore-Gartland, Andrew J" userId="e2c7091a-4529-410b-8188-b1bfa8d6e467" providerId="ADAL" clId="{7BAD712C-8857-466A-ACE2-137E4D48EF03}" dt="2023-12-12T21:59:37.449" v="11971" actId="20577"/>
          <ac:spMkLst>
            <pc:docMk/>
            <pc:sldMk cId="3876650488" sldId="2145706858"/>
            <ac:spMk id="12" creationId="{5C79F80B-662E-9AA3-077E-DF346922669B}"/>
          </ac:spMkLst>
        </pc:spChg>
        <pc:spChg chg="mod">
          <ac:chgData name="Fiore-Gartland, Andrew J" userId="e2c7091a-4529-410b-8188-b1bfa8d6e467" providerId="ADAL" clId="{7BAD712C-8857-466A-ACE2-137E4D48EF03}" dt="2023-12-07T23:24:15.407" v="4015" actId="20577"/>
          <ac:spMkLst>
            <pc:docMk/>
            <pc:sldMk cId="3876650488" sldId="2145706858"/>
            <ac:spMk id="13" creationId="{4F5C09B4-32D2-46D9-B082-32537DF56D26}"/>
          </ac:spMkLst>
        </pc:spChg>
        <pc:spChg chg="mod">
          <ac:chgData name="Fiore-Gartland, Andrew J" userId="e2c7091a-4529-410b-8188-b1bfa8d6e467" providerId="ADAL" clId="{7BAD712C-8857-466A-ACE2-137E4D48EF03}" dt="2023-12-12T21:56:28.335" v="11863" actId="1076"/>
          <ac:spMkLst>
            <pc:docMk/>
            <pc:sldMk cId="3876650488" sldId="2145706858"/>
            <ac:spMk id="15" creationId="{89425563-22EB-B3DB-BFC0-C0C750934462}"/>
          </ac:spMkLst>
        </pc:spChg>
        <pc:spChg chg="add mod">
          <ac:chgData name="Fiore-Gartland, Andrew J" userId="e2c7091a-4529-410b-8188-b1bfa8d6e467" providerId="ADAL" clId="{7BAD712C-8857-466A-ACE2-137E4D48EF03}" dt="2023-12-12T22:00:23.692" v="12010" actId="14100"/>
          <ac:spMkLst>
            <pc:docMk/>
            <pc:sldMk cId="3876650488" sldId="2145706858"/>
            <ac:spMk id="16" creationId="{4AE05FF9-5D1B-DDFA-9A6D-8BAA826B61B8}"/>
          </ac:spMkLst>
        </pc:spChg>
        <pc:spChg chg="add mod">
          <ac:chgData name="Fiore-Gartland, Andrew J" userId="e2c7091a-4529-410b-8188-b1bfa8d6e467" providerId="ADAL" clId="{7BAD712C-8857-466A-ACE2-137E4D48EF03}" dt="2023-12-07T23:41:22.414" v="4432" actId="1076"/>
          <ac:spMkLst>
            <pc:docMk/>
            <pc:sldMk cId="3876650488" sldId="2145706858"/>
            <ac:spMk id="18" creationId="{FF9D4365-F0DB-388D-4680-CE3531E49150}"/>
          </ac:spMkLst>
        </pc:spChg>
        <pc:picChg chg="add mod">
          <ac:chgData name="Fiore-Gartland, Andrew J" userId="e2c7091a-4529-410b-8188-b1bfa8d6e467" providerId="ADAL" clId="{7BAD712C-8857-466A-ACE2-137E4D48EF03}" dt="2023-12-07T23:39:59.928" v="4380" actId="14100"/>
          <ac:picMkLst>
            <pc:docMk/>
            <pc:sldMk cId="3876650488" sldId="2145706858"/>
            <ac:picMk id="3" creationId="{3F00283C-DD68-BEFE-FA86-C8521D9A8B4D}"/>
          </ac:picMkLst>
        </pc:picChg>
        <pc:picChg chg="add mod">
          <ac:chgData name="Fiore-Gartland, Andrew J" userId="e2c7091a-4529-410b-8188-b1bfa8d6e467" providerId="ADAL" clId="{7BAD712C-8857-466A-ACE2-137E4D48EF03}" dt="2023-12-07T23:41:01.705" v="4412" actId="1076"/>
          <ac:picMkLst>
            <pc:docMk/>
            <pc:sldMk cId="3876650488" sldId="2145706858"/>
            <ac:picMk id="14" creationId="{01A2D947-68B6-C726-AE47-90E83F38C9B3}"/>
          </ac:picMkLst>
        </pc:picChg>
        <pc:picChg chg="add mod">
          <ac:chgData name="Fiore-Gartland, Andrew J" userId="e2c7091a-4529-410b-8188-b1bfa8d6e467" providerId="ADAL" clId="{7BAD712C-8857-466A-ACE2-137E4D48EF03}" dt="2023-12-07T23:39:48.714" v="4376" actId="1076"/>
          <ac:picMkLst>
            <pc:docMk/>
            <pc:sldMk cId="3876650488" sldId="2145706858"/>
            <ac:picMk id="17" creationId="{7314EC48-8620-ED44-3231-1A1F3974B5CA}"/>
          </ac:picMkLst>
        </pc:picChg>
      </pc:sldChg>
      <pc:sldChg chg="addSp delSp modSp add mod">
        <pc:chgData name="Fiore-Gartland, Andrew J" userId="e2c7091a-4529-410b-8188-b1bfa8d6e467" providerId="ADAL" clId="{7BAD712C-8857-466A-ACE2-137E4D48EF03}" dt="2023-12-12T22:06:05.367" v="12046" actId="1076"/>
        <pc:sldMkLst>
          <pc:docMk/>
          <pc:sldMk cId="2389219523" sldId="2145706859"/>
        </pc:sldMkLst>
        <pc:spChg chg="add mod">
          <ac:chgData name="Fiore-Gartland, Andrew J" userId="e2c7091a-4529-410b-8188-b1bfa8d6e467" providerId="ADAL" clId="{7BAD712C-8857-466A-ACE2-137E4D48EF03}" dt="2023-12-12T22:06:01.023" v="12045" actId="1036"/>
          <ac:spMkLst>
            <pc:docMk/>
            <pc:sldMk cId="2389219523" sldId="2145706859"/>
            <ac:spMk id="2" creationId="{CC5930E0-50D7-519C-BDD1-8EBC8EC6B289}"/>
          </ac:spMkLst>
        </pc:spChg>
        <pc:spChg chg="add mod">
          <ac:chgData name="Fiore-Gartland, Andrew J" userId="e2c7091a-4529-410b-8188-b1bfa8d6e467" providerId="ADAL" clId="{7BAD712C-8857-466A-ACE2-137E4D48EF03}" dt="2023-12-12T22:06:05.367" v="12046" actId="1076"/>
          <ac:spMkLst>
            <pc:docMk/>
            <pc:sldMk cId="2389219523" sldId="2145706859"/>
            <ac:spMk id="3" creationId="{7692E2B2-CF0E-FE1F-27E6-76A3D4844E66}"/>
          </ac:spMkLst>
        </pc:spChg>
        <pc:spChg chg="mod">
          <ac:chgData name="Fiore-Gartland, Andrew J" userId="e2c7091a-4529-410b-8188-b1bfa8d6e467" providerId="ADAL" clId="{7BAD712C-8857-466A-ACE2-137E4D48EF03}" dt="2023-12-07T23:59:01.202" v="5198" actId="20577"/>
          <ac:spMkLst>
            <pc:docMk/>
            <pc:sldMk cId="2389219523" sldId="2145706859"/>
            <ac:spMk id="4" creationId="{8A5B1908-5A22-9937-4236-7133897B0BD4}"/>
          </ac:spMkLst>
        </pc:spChg>
        <pc:spChg chg="del">
          <ac:chgData name="Fiore-Gartland, Andrew J" userId="e2c7091a-4529-410b-8188-b1bfa8d6e467" providerId="ADAL" clId="{7BAD712C-8857-466A-ACE2-137E4D48EF03}" dt="2023-12-07T23:42:29.772" v="4436" actId="478"/>
          <ac:spMkLst>
            <pc:docMk/>
            <pc:sldMk cId="2389219523" sldId="2145706859"/>
            <ac:spMk id="5" creationId="{8BDBC859-DCEA-0037-1F18-A0BA40573C76}"/>
          </ac:spMkLst>
        </pc:spChg>
        <pc:spChg chg="mod">
          <ac:chgData name="Fiore-Gartland, Andrew J" userId="e2c7091a-4529-410b-8188-b1bfa8d6e467" providerId="ADAL" clId="{7BAD712C-8857-466A-ACE2-137E4D48EF03}" dt="2023-12-07T23:52:57.040" v="4958" actId="688"/>
          <ac:spMkLst>
            <pc:docMk/>
            <pc:sldMk cId="2389219523" sldId="2145706859"/>
            <ac:spMk id="6" creationId="{3BDEED7A-A2A0-8393-C08F-535878FF05DB}"/>
          </ac:spMkLst>
        </pc:spChg>
        <pc:spChg chg="del">
          <ac:chgData name="Fiore-Gartland, Andrew J" userId="e2c7091a-4529-410b-8188-b1bfa8d6e467" providerId="ADAL" clId="{7BAD712C-8857-466A-ACE2-137E4D48EF03}" dt="2023-12-07T23:42:26.941" v="4435" actId="478"/>
          <ac:spMkLst>
            <pc:docMk/>
            <pc:sldMk cId="2389219523" sldId="2145706859"/>
            <ac:spMk id="7" creationId="{12A2F894-DA60-19D8-5F56-AA5F50211BBC}"/>
          </ac:spMkLst>
        </pc:spChg>
        <pc:spChg chg="del">
          <ac:chgData name="Fiore-Gartland, Andrew J" userId="e2c7091a-4529-410b-8188-b1bfa8d6e467" providerId="ADAL" clId="{7BAD712C-8857-466A-ACE2-137E4D48EF03}" dt="2023-12-07T23:42:26.941" v="4435" actId="478"/>
          <ac:spMkLst>
            <pc:docMk/>
            <pc:sldMk cId="2389219523" sldId="2145706859"/>
            <ac:spMk id="8" creationId="{5C9BAE61-A20A-F5FE-68B9-2D900F84F516}"/>
          </ac:spMkLst>
        </pc:spChg>
        <pc:spChg chg="del">
          <ac:chgData name="Fiore-Gartland, Andrew J" userId="e2c7091a-4529-410b-8188-b1bfa8d6e467" providerId="ADAL" clId="{7BAD712C-8857-466A-ACE2-137E4D48EF03}" dt="2023-12-07T23:42:26.941" v="4435" actId="478"/>
          <ac:spMkLst>
            <pc:docMk/>
            <pc:sldMk cId="2389219523" sldId="2145706859"/>
            <ac:spMk id="9" creationId="{746C09A9-B2F5-6653-87DE-A76DA84783D0}"/>
          </ac:spMkLst>
        </pc:spChg>
        <pc:spChg chg="del">
          <ac:chgData name="Fiore-Gartland, Andrew J" userId="e2c7091a-4529-410b-8188-b1bfa8d6e467" providerId="ADAL" clId="{7BAD712C-8857-466A-ACE2-137E4D48EF03}" dt="2023-12-07T23:42:26.941" v="4435" actId="478"/>
          <ac:spMkLst>
            <pc:docMk/>
            <pc:sldMk cId="2389219523" sldId="2145706859"/>
            <ac:spMk id="10" creationId="{EA9AF207-8F96-56D3-6212-F92DE78033CC}"/>
          </ac:spMkLst>
        </pc:spChg>
        <pc:spChg chg="del">
          <ac:chgData name="Fiore-Gartland, Andrew J" userId="e2c7091a-4529-410b-8188-b1bfa8d6e467" providerId="ADAL" clId="{7BAD712C-8857-466A-ACE2-137E4D48EF03}" dt="2023-12-07T23:42:26.941" v="4435" actId="478"/>
          <ac:spMkLst>
            <pc:docMk/>
            <pc:sldMk cId="2389219523" sldId="2145706859"/>
            <ac:spMk id="11" creationId="{1D1EA4B9-E5AA-9D8C-35A4-53FEB5F3103F}"/>
          </ac:spMkLst>
        </pc:spChg>
        <pc:spChg chg="del">
          <ac:chgData name="Fiore-Gartland, Andrew J" userId="e2c7091a-4529-410b-8188-b1bfa8d6e467" providerId="ADAL" clId="{7BAD712C-8857-466A-ACE2-137E4D48EF03}" dt="2023-12-07T23:42:26.941" v="4435" actId="478"/>
          <ac:spMkLst>
            <pc:docMk/>
            <pc:sldMk cId="2389219523" sldId="2145706859"/>
            <ac:spMk id="18" creationId="{FF9D4365-F0DB-388D-4680-CE3531E49150}"/>
          </ac:spMkLst>
        </pc:spChg>
        <pc:spChg chg="add del mod">
          <ac:chgData name="Fiore-Gartland, Andrew J" userId="e2c7091a-4529-410b-8188-b1bfa8d6e467" providerId="ADAL" clId="{7BAD712C-8857-466A-ACE2-137E4D48EF03}" dt="2023-12-07T23:52:26.924" v="4949" actId="478"/>
          <ac:spMkLst>
            <pc:docMk/>
            <pc:sldMk cId="2389219523" sldId="2145706859"/>
            <ac:spMk id="22" creationId="{78AA9BE3-4B5A-0728-A6C3-5828D7238A2F}"/>
          </ac:spMkLst>
        </pc:spChg>
        <pc:picChg chg="del">
          <ac:chgData name="Fiore-Gartland, Andrew J" userId="e2c7091a-4529-410b-8188-b1bfa8d6e467" providerId="ADAL" clId="{7BAD712C-8857-466A-ACE2-137E4D48EF03}" dt="2023-12-07T23:42:29.772" v="4436" actId="478"/>
          <ac:picMkLst>
            <pc:docMk/>
            <pc:sldMk cId="2389219523" sldId="2145706859"/>
            <ac:picMk id="3" creationId="{3F00283C-DD68-BEFE-FA86-C8521D9A8B4D}"/>
          </ac:picMkLst>
        </pc:picChg>
        <pc:picChg chg="add mod ord">
          <ac:chgData name="Fiore-Gartland, Andrew J" userId="e2c7091a-4529-410b-8188-b1bfa8d6e467" providerId="ADAL" clId="{7BAD712C-8857-466A-ACE2-137E4D48EF03}" dt="2023-12-07T23:59:11.876" v="5201" actId="167"/>
          <ac:picMkLst>
            <pc:docMk/>
            <pc:sldMk cId="2389219523" sldId="2145706859"/>
            <ac:picMk id="12" creationId="{0E235AE4-0805-658B-FD6B-0F1660B7B253}"/>
          </ac:picMkLst>
        </pc:picChg>
        <pc:picChg chg="del">
          <ac:chgData name="Fiore-Gartland, Andrew J" userId="e2c7091a-4529-410b-8188-b1bfa8d6e467" providerId="ADAL" clId="{7BAD712C-8857-466A-ACE2-137E4D48EF03}" dt="2023-12-07T23:42:26.941" v="4435" actId="478"/>
          <ac:picMkLst>
            <pc:docMk/>
            <pc:sldMk cId="2389219523" sldId="2145706859"/>
            <ac:picMk id="14" creationId="{01A2D947-68B6-C726-AE47-90E83F38C9B3}"/>
          </ac:picMkLst>
        </pc:picChg>
        <pc:picChg chg="del">
          <ac:chgData name="Fiore-Gartland, Andrew J" userId="e2c7091a-4529-410b-8188-b1bfa8d6e467" providerId="ADAL" clId="{7BAD712C-8857-466A-ACE2-137E4D48EF03}" dt="2023-12-07T23:42:26.941" v="4435" actId="478"/>
          <ac:picMkLst>
            <pc:docMk/>
            <pc:sldMk cId="2389219523" sldId="2145706859"/>
            <ac:picMk id="17" creationId="{7314EC48-8620-ED44-3231-1A1F3974B5CA}"/>
          </ac:picMkLst>
        </pc:picChg>
        <pc:picChg chg="add mod">
          <ac:chgData name="Fiore-Gartland, Andrew J" userId="e2c7091a-4529-410b-8188-b1bfa8d6e467" providerId="ADAL" clId="{7BAD712C-8857-466A-ACE2-137E4D48EF03}" dt="2023-12-07T23:59:06.310" v="5199" actId="14100"/>
          <ac:picMkLst>
            <pc:docMk/>
            <pc:sldMk cId="2389219523" sldId="2145706859"/>
            <ac:picMk id="19" creationId="{530B5BF6-6822-9CBC-FBBA-6ED0591F355A}"/>
          </ac:picMkLst>
        </pc:picChg>
        <pc:picChg chg="add mod">
          <ac:chgData name="Fiore-Gartland, Andrew J" userId="e2c7091a-4529-410b-8188-b1bfa8d6e467" providerId="ADAL" clId="{7BAD712C-8857-466A-ACE2-137E4D48EF03}" dt="2023-12-07T23:52:34.042" v="4951" actId="1076"/>
          <ac:picMkLst>
            <pc:docMk/>
            <pc:sldMk cId="2389219523" sldId="2145706859"/>
            <ac:picMk id="21" creationId="{45275A38-4C5F-9C3C-6A48-7948EDD3B909}"/>
          </ac:picMkLst>
        </pc:picChg>
      </pc:sldChg>
      <pc:sldChg chg="addSp modSp add mod">
        <pc:chgData name="Fiore-Gartland, Andrew J" userId="e2c7091a-4529-410b-8188-b1bfa8d6e467" providerId="ADAL" clId="{7BAD712C-8857-466A-ACE2-137E4D48EF03}" dt="2023-12-12T22:41:10.107" v="12053" actId="1076"/>
        <pc:sldMkLst>
          <pc:docMk/>
          <pc:sldMk cId="255017870" sldId="2145706860"/>
        </pc:sldMkLst>
        <pc:spChg chg="mod">
          <ac:chgData name="Fiore-Gartland, Andrew J" userId="e2c7091a-4529-410b-8188-b1bfa8d6e467" providerId="ADAL" clId="{7BAD712C-8857-466A-ACE2-137E4D48EF03}" dt="2023-12-08T00:12:08.170" v="5681" actId="6549"/>
          <ac:spMkLst>
            <pc:docMk/>
            <pc:sldMk cId="255017870" sldId="2145706860"/>
            <ac:spMk id="4" creationId="{8A5B1908-5A22-9937-4236-7133897B0BD4}"/>
          </ac:spMkLst>
        </pc:spChg>
        <pc:spChg chg="mod">
          <ac:chgData name="Fiore-Gartland, Andrew J" userId="e2c7091a-4529-410b-8188-b1bfa8d6e467" providerId="ADAL" clId="{7BAD712C-8857-466A-ACE2-137E4D48EF03}" dt="2023-12-08T00:00:30.115" v="5235" actId="20577"/>
          <ac:spMkLst>
            <pc:docMk/>
            <pc:sldMk cId="255017870" sldId="2145706860"/>
            <ac:spMk id="13" creationId="{4F5C09B4-32D2-46D9-B082-32537DF56D26}"/>
          </ac:spMkLst>
        </pc:spChg>
        <pc:spChg chg="mod">
          <ac:chgData name="Fiore-Gartland, Andrew J" userId="e2c7091a-4529-410b-8188-b1bfa8d6e467" providerId="ADAL" clId="{7BAD712C-8857-466A-ACE2-137E4D48EF03}" dt="2023-12-08T00:01:08.415" v="5263" actId="1076"/>
          <ac:spMkLst>
            <pc:docMk/>
            <pc:sldMk cId="255017870" sldId="2145706860"/>
            <ac:spMk id="15" creationId="{89425563-22EB-B3DB-BFC0-C0C750934462}"/>
          </ac:spMkLst>
        </pc:spChg>
        <pc:picChg chg="add mod">
          <ac:chgData name="Fiore-Gartland, Andrew J" userId="e2c7091a-4529-410b-8188-b1bfa8d6e467" providerId="ADAL" clId="{7BAD712C-8857-466A-ACE2-137E4D48EF03}" dt="2023-12-12T22:40:44.549" v="12048" actId="1076"/>
          <ac:picMkLst>
            <pc:docMk/>
            <pc:sldMk cId="255017870" sldId="2145706860"/>
            <ac:picMk id="3" creationId="{FD75D3D2-94AC-912D-BE8E-857497DFACF1}"/>
          </ac:picMkLst>
        </pc:picChg>
        <pc:picChg chg="add mod">
          <ac:chgData name="Fiore-Gartland, Andrew J" userId="e2c7091a-4529-410b-8188-b1bfa8d6e467" providerId="ADAL" clId="{7BAD712C-8857-466A-ACE2-137E4D48EF03}" dt="2023-12-12T22:41:10.107" v="12053" actId="1076"/>
          <ac:picMkLst>
            <pc:docMk/>
            <pc:sldMk cId="255017870" sldId="2145706860"/>
            <ac:picMk id="5" creationId="{48F30736-C61A-5F3A-60F6-F33DDF062B14}"/>
          </ac:picMkLst>
        </pc:picChg>
        <pc:picChg chg="add mod">
          <ac:chgData name="Fiore-Gartland, Andrew J" userId="e2c7091a-4529-410b-8188-b1bfa8d6e467" providerId="ADAL" clId="{7BAD712C-8857-466A-ACE2-137E4D48EF03}" dt="2023-12-12T22:40:38.141" v="12047" actId="1076"/>
          <ac:picMkLst>
            <pc:docMk/>
            <pc:sldMk cId="255017870" sldId="2145706860"/>
            <ac:picMk id="6" creationId="{D256939D-1C20-F8EB-1C3D-9B488ADDF6FE}"/>
          </ac:picMkLst>
        </pc:picChg>
        <pc:picChg chg="add mod">
          <ac:chgData name="Fiore-Gartland, Andrew J" userId="e2c7091a-4529-410b-8188-b1bfa8d6e467" providerId="ADAL" clId="{7BAD712C-8857-466A-ACE2-137E4D48EF03}" dt="2023-12-08T00:12:13.584" v="5683" actId="1076"/>
          <ac:picMkLst>
            <pc:docMk/>
            <pc:sldMk cId="255017870" sldId="2145706860"/>
            <ac:picMk id="8" creationId="{450C00C3-A604-9C40-3956-56ED7D9B3B03}"/>
          </ac:picMkLst>
        </pc:picChg>
      </pc:sldChg>
      <pc:sldChg chg="addSp delSp modSp add mod">
        <pc:chgData name="Fiore-Gartland, Andrew J" userId="e2c7091a-4529-410b-8188-b1bfa8d6e467" providerId="ADAL" clId="{7BAD712C-8857-466A-ACE2-137E4D48EF03}" dt="2023-12-12T22:41:37.574" v="12071" actId="20577"/>
        <pc:sldMkLst>
          <pc:docMk/>
          <pc:sldMk cId="513779540" sldId="2145706861"/>
        </pc:sldMkLst>
        <pc:spChg chg="mod">
          <ac:chgData name="Fiore-Gartland, Andrew J" userId="e2c7091a-4529-410b-8188-b1bfa8d6e467" providerId="ADAL" clId="{7BAD712C-8857-466A-ACE2-137E4D48EF03}" dt="2023-12-12T22:41:37.574" v="12071" actId="20577"/>
          <ac:spMkLst>
            <pc:docMk/>
            <pc:sldMk cId="513779540" sldId="2145706861"/>
            <ac:spMk id="4" creationId="{8A5B1908-5A22-9937-4236-7133897B0BD4}"/>
          </ac:spMkLst>
        </pc:spChg>
        <pc:spChg chg="add del mod">
          <ac:chgData name="Fiore-Gartland, Andrew J" userId="e2c7091a-4529-410b-8188-b1bfa8d6e467" providerId="ADAL" clId="{7BAD712C-8857-466A-ACE2-137E4D48EF03}" dt="2023-12-08T00:23:23.798" v="6063" actId="478"/>
          <ac:spMkLst>
            <pc:docMk/>
            <pc:sldMk cId="513779540" sldId="2145706861"/>
            <ac:spMk id="9" creationId="{9649ED7B-009A-3CF3-8193-8865669FC845}"/>
          </ac:spMkLst>
        </pc:spChg>
        <pc:spChg chg="mod">
          <ac:chgData name="Fiore-Gartland, Andrew J" userId="e2c7091a-4529-410b-8188-b1bfa8d6e467" providerId="ADAL" clId="{7BAD712C-8857-466A-ACE2-137E4D48EF03}" dt="2023-12-08T00:12:59.410" v="5714" actId="20577"/>
          <ac:spMkLst>
            <pc:docMk/>
            <pc:sldMk cId="513779540" sldId="2145706861"/>
            <ac:spMk id="13" creationId="{4F5C09B4-32D2-46D9-B082-32537DF56D26}"/>
          </ac:spMkLst>
        </pc:spChg>
        <pc:spChg chg="mod">
          <ac:chgData name="Fiore-Gartland, Andrew J" userId="e2c7091a-4529-410b-8188-b1bfa8d6e467" providerId="ADAL" clId="{7BAD712C-8857-466A-ACE2-137E4D48EF03}" dt="2023-12-08T00:23:37.015" v="6069" actId="1076"/>
          <ac:spMkLst>
            <pc:docMk/>
            <pc:sldMk cId="513779540" sldId="2145706861"/>
            <ac:spMk id="15" creationId="{89425563-22EB-B3DB-BFC0-C0C750934462}"/>
          </ac:spMkLst>
        </pc:spChg>
        <pc:picChg chg="add mod">
          <ac:chgData name="Fiore-Gartland, Andrew J" userId="e2c7091a-4529-410b-8188-b1bfa8d6e467" providerId="ADAL" clId="{7BAD712C-8857-466A-ACE2-137E4D48EF03}" dt="2023-12-08T00:16:23.490" v="5870" actId="1076"/>
          <ac:picMkLst>
            <pc:docMk/>
            <pc:sldMk cId="513779540" sldId="2145706861"/>
            <ac:picMk id="3" creationId="{1E833852-8762-1117-4E57-A5E927E80078}"/>
          </ac:picMkLst>
        </pc:picChg>
        <pc:picChg chg="add mod">
          <ac:chgData name="Fiore-Gartland, Andrew J" userId="e2c7091a-4529-410b-8188-b1bfa8d6e467" providerId="ADAL" clId="{7BAD712C-8857-466A-ACE2-137E4D48EF03}" dt="2023-12-08T00:23:39.323" v="6070" actId="1076"/>
          <ac:picMkLst>
            <pc:docMk/>
            <pc:sldMk cId="513779540" sldId="2145706861"/>
            <ac:picMk id="6" creationId="{389DD6C5-CC11-0211-192F-DCC5C44656E9}"/>
          </ac:picMkLst>
        </pc:picChg>
        <pc:picChg chg="add del mod modCrop">
          <ac:chgData name="Fiore-Gartland, Andrew J" userId="e2c7091a-4529-410b-8188-b1bfa8d6e467" providerId="ADAL" clId="{7BAD712C-8857-466A-ACE2-137E4D48EF03}" dt="2023-12-08T00:23:23.798" v="6063" actId="478"/>
          <ac:picMkLst>
            <pc:docMk/>
            <pc:sldMk cId="513779540" sldId="2145706861"/>
            <ac:picMk id="8" creationId="{DD3A5766-5BFA-C0BA-C49A-915AF5ECC52F}"/>
          </ac:picMkLst>
        </pc:picChg>
        <pc:picChg chg="add del mod">
          <ac:chgData name="Fiore-Gartland, Andrew J" userId="e2c7091a-4529-410b-8188-b1bfa8d6e467" providerId="ADAL" clId="{7BAD712C-8857-466A-ACE2-137E4D48EF03}" dt="2023-12-08T00:23:25.302" v="6064" actId="478"/>
          <ac:picMkLst>
            <pc:docMk/>
            <pc:sldMk cId="513779540" sldId="2145706861"/>
            <ac:picMk id="11" creationId="{1AAE087D-961D-A912-E283-C5BCA4D5FB7A}"/>
          </ac:picMkLst>
        </pc:picChg>
      </pc:sldChg>
      <pc:sldChg chg="addSp delSp modSp add mod">
        <pc:chgData name="Fiore-Gartland, Andrew J" userId="e2c7091a-4529-410b-8188-b1bfa8d6e467" providerId="ADAL" clId="{7BAD712C-8857-466A-ACE2-137E4D48EF03}" dt="2023-12-12T22:42:25.638" v="12076" actId="1076"/>
        <pc:sldMkLst>
          <pc:docMk/>
          <pc:sldMk cId="3716848273" sldId="2145706862"/>
        </pc:sldMkLst>
        <pc:spChg chg="mod">
          <ac:chgData name="Fiore-Gartland, Andrew J" userId="e2c7091a-4529-410b-8188-b1bfa8d6e467" providerId="ADAL" clId="{7BAD712C-8857-466A-ACE2-137E4D48EF03}" dt="2023-12-08T00:32:02.297" v="6734" actId="14100"/>
          <ac:spMkLst>
            <pc:docMk/>
            <pc:sldMk cId="3716848273" sldId="2145706862"/>
            <ac:spMk id="4" creationId="{8A5B1908-5A22-9937-4236-7133897B0BD4}"/>
          </ac:spMkLst>
        </pc:spChg>
        <pc:spChg chg="mod">
          <ac:chgData name="Fiore-Gartland, Andrew J" userId="e2c7091a-4529-410b-8188-b1bfa8d6e467" providerId="ADAL" clId="{7BAD712C-8857-466A-ACE2-137E4D48EF03}" dt="2023-12-12T22:42:22.869" v="12075" actId="1076"/>
          <ac:spMkLst>
            <pc:docMk/>
            <pc:sldMk cId="3716848273" sldId="2145706862"/>
            <ac:spMk id="9" creationId="{9649ED7B-009A-3CF3-8193-8865669FC845}"/>
          </ac:spMkLst>
        </pc:spChg>
        <pc:spChg chg="mod">
          <ac:chgData name="Fiore-Gartland, Andrew J" userId="e2c7091a-4529-410b-8188-b1bfa8d6e467" providerId="ADAL" clId="{7BAD712C-8857-466A-ACE2-137E4D48EF03}" dt="2023-12-08T00:24:34.373" v="6171" actId="1076"/>
          <ac:spMkLst>
            <pc:docMk/>
            <pc:sldMk cId="3716848273" sldId="2145706862"/>
            <ac:spMk id="15" creationId="{89425563-22EB-B3DB-BFC0-C0C750934462}"/>
          </ac:spMkLst>
        </pc:spChg>
        <pc:picChg chg="del">
          <ac:chgData name="Fiore-Gartland, Andrew J" userId="e2c7091a-4529-410b-8188-b1bfa8d6e467" providerId="ADAL" clId="{7BAD712C-8857-466A-ACE2-137E4D48EF03}" dt="2023-12-08T00:24:22.799" v="6166" actId="478"/>
          <ac:picMkLst>
            <pc:docMk/>
            <pc:sldMk cId="3716848273" sldId="2145706862"/>
            <ac:picMk id="3" creationId="{1E833852-8762-1117-4E57-A5E927E80078}"/>
          </ac:picMkLst>
        </pc:picChg>
        <pc:picChg chg="add mod">
          <ac:chgData name="Fiore-Gartland, Andrew J" userId="e2c7091a-4529-410b-8188-b1bfa8d6e467" providerId="ADAL" clId="{7BAD712C-8857-466A-ACE2-137E4D48EF03}" dt="2023-12-12T22:42:25.638" v="12076" actId="1076"/>
          <ac:picMkLst>
            <pc:docMk/>
            <pc:sldMk cId="3716848273" sldId="2145706862"/>
            <ac:picMk id="5" creationId="{B5F80454-246D-49F9-3AA2-E9E1529A5239}"/>
          </ac:picMkLst>
        </pc:picChg>
        <pc:picChg chg="del">
          <ac:chgData name="Fiore-Gartland, Andrew J" userId="e2c7091a-4529-410b-8188-b1bfa8d6e467" providerId="ADAL" clId="{7BAD712C-8857-466A-ACE2-137E4D48EF03}" dt="2023-12-08T00:24:22.799" v="6166" actId="478"/>
          <ac:picMkLst>
            <pc:docMk/>
            <pc:sldMk cId="3716848273" sldId="2145706862"/>
            <ac:picMk id="6" creationId="{389DD6C5-CC11-0211-192F-DCC5C44656E9}"/>
          </ac:picMkLst>
        </pc:picChg>
        <pc:picChg chg="mod">
          <ac:chgData name="Fiore-Gartland, Andrew J" userId="e2c7091a-4529-410b-8188-b1bfa8d6e467" providerId="ADAL" clId="{7BAD712C-8857-466A-ACE2-137E4D48EF03}" dt="2023-12-12T22:42:20.224" v="12074" actId="1076"/>
          <ac:picMkLst>
            <pc:docMk/>
            <pc:sldMk cId="3716848273" sldId="2145706862"/>
            <ac:picMk id="8" creationId="{DD3A5766-5BFA-C0BA-C49A-915AF5ECC52F}"/>
          </ac:picMkLst>
        </pc:picChg>
        <pc:picChg chg="mod">
          <ac:chgData name="Fiore-Gartland, Andrew J" userId="e2c7091a-4529-410b-8188-b1bfa8d6e467" providerId="ADAL" clId="{7BAD712C-8857-466A-ACE2-137E4D48EF03}" dt="2023-12-08T00:32:11.580" v="6737" actId="14100"/>
          <ac:picMkLst>
            <pc:docMk/>
            <pc:sldMk cId="3716848273" sldId="2145706862"/>
            <ac:picMk id="11" creationId="{1AAE087D-961D-A912-E283-C5BCA4D5FB7A}"/>
          </ac:picMkLst>
        </pc:picChg>
      </pc:sldChg>
      <pc:sldChg chg="addSp delSp modSp add mod">
        <pc:chgData name="Fiore-Gartland, Andrew J" userId="e2c7091a-4529-410b-8188-b1bfa8d6e467" providerId="ADAL" clId="{7BAD712C-8857-466A-ACE2-137E4D48EF03}" dt="2023-12-12T22:44:23.879" v="12083" actId="1076"/>
        <pc:sldMkLst>
          <pc:docMk/>
          <pc:sldMk cId="1225932731" sldId="2145706863"/>
        </pc:sldMkLst>
        <pc:spChg chg="mod">
          <ac:chgData name="Fiore-Gartland, Andrew J" userId="e2c7091a-4529-410b-8188-b1bfa8d6e467" providerId="ADAL" clId="{7BAD712C-8857-466A-ACE2-137E4D48EF03}" dt="2023-12-12T22:44:23.879" v="12083" actId="1076"/>
          <ac:spMkLst>
            <pc:docMk/>
            <pc:sldMk cId="1225932731" sldId="2145706863"/>
            <ac:spMk id="4" creationId="{8A5B1908-5A22-9937-4236-7133897B0BD4}"/>
          </ac:spMkLst>
        </pc:spChg>
        <pc:spChg chg="mod">
          <ac:chgData name="Fiore-Gartland, Andrew J" userId="e2c7091a-4529-410b-8188-b1bfa8d6e467" providerId="ADAL" clId="{7BAD712C-8857-466A-ACE2-137E4D48EF03}" dt="2023-12-11T23:13:25.707" v="10179" actId="20577"/>
          <ac:spMkLst>
            <pc:docMk/>
            <pc:sldMk cId="1225932731" sldId="2145706863"/>
            <ac:spMk id="13" creationId="{4F5C09B4-32D2-46D9-B082-32537DF56D26}"/>
          </ac:spMkLst>
        </pc:spChg>
        <pc:spChg chg="del">
          <ac:chgData name="Fiore-Gartland, Andrew J" userId="e2c7091a-4529-410b-8188-b1bfa8d6e467" providerId="ADAL" clId="{7BAD712C-8857-466A-ACE2-137E4D48EF03}" dt="2023-12-08T00:35:02.885" v="6800" actId="478"/>
          <ac:spMkLst>
            <pc:docMk/>
            <pc:sldMk cId="1225932731" sldId="2145706863"/>
            <ac:spMk id="15" creationId="{89425563-22EB-B3DB-BFC0-C0C750934462}"/>
          </ac:spMkLst>
        </pc:spChg>
        <pc:picChg chg="add mod modCrop">
          <ac:chgData name="Fiore-Gartland, Andrew J" userId="e2c7091a-4529-410b-8188-b1bfa8d6e467" providerId="ADAL" clId="{7BAD712C-8857-466A-ACE2-137E4D48EF03}" dt="2023-12-12T00:42:26.570" v="11462" actId="1076"/>
          <ac:picMkLst>
            <pc:docMk/>
            <pc:sldMk cId="1225932731" sldId="2145706863"/>
            <ac:picMk id="2" creationId="{CC87E446-D8A5-3D30-E3BB-23AEE4111779}"/>
          </ac:picMkLst>
        </pc:picChg>
        <pc:picChg chg="add mod modCrop">
          <ac:chgData name="Fiore-Gartland, Andrew J" userId="e2c7091a-4529-410b-8188-b1bfa8d6e467" providerId="ADAL" clId="{7BAD712C-8857-466A-ACE2-137E4D48EF03}" dt="2023-12-12T00:42:16.632" v="11458" actId="1076"/>
          <ac:picMkLst>
            <pc:docMk/>
            <pc:sldMk cId="1225932731" sldId="2145706863"/>
            <ac:picMk id="3" creationId="{B71CF53D-7E98-D2A7-E436-8B4BE7AFD44D}"/>
          </ac:picMkLst>
        </pc:picChg>
        <pc:picChg chg="add mod modCrop">
          <ac:chgData name="Fiore-Gartland, Andrew J" userId="e2c7091a-4529-410b-8188-b1bfa8d6e467" providerId="ADAL" clId="{7BAD712C-8857-466A-ACE2-137E4D48EF03}" dt="2023-12-12T00:42:28.271" v="11463" actId="1076"/>
          <ac:picMkLst>
            <pc:docMk/>
            <pc:sldMk cId="1225932731" sldId="2145706863"/>
            <ac:picMk id="5" creationId="{1ADA2F45-39AF-1ED4-072D-6D954077D46A}"/>
          </ac:picMkLst>
        </pc:picChg>
        <pc:picChg chg="add mod modCrop">
          <ac:chgData name="Fiore-Gartland, Andrew J" userId="e2c7091a-4529-410b-8188-b1bfa8d6e467" providerId="ADAL" clId="{7BAD712C-8857-466A-ACE2-137E4D48EF03}" dt="2023-12-12T00:42:32.141" v="11465" actId="1076"/>
          <ac:picMkLst>
            <pc:docMk/>
            <pc:sldMk cId="1225932731" sldId="2145706863"/>
            <ac:picMk id="6" creationId="{D6234D6A-B4C4-CD97-6E40-1D96FB72DBE6}"/>
          </ac:picMkLst>
        </pc:picChg>
        <pc:picChg chg="add mod">
          <ac:chgData name="Fiore-Gartland, Andrew J" userId="e2c7091a-4529-410b-8188-b1bfa8d6e467" providerId="ADAL" clId="{7BAD712C-8857-466A-ACE2-137E4D48EF03}" dt="2023-12-12T00:42:29.646" v="11464" actId="1076"/>
          <ac:picMkLst>
            <pc:docMk/>
            <pc:sldMk cId="1225932731" sldId="2145706863"/>
            <ac:picMk id="7" creationId="{FA7F0BC7-0106-9213-D5DE-9FA16165D8F7}"/>
          </ac:picMkLst>
        </pc:picChg>
        <pc:picChg chg="del">
          <ac:chgData name="Fiore-Gartland, Andrew J" userId="e2c7091a-4529-410b-8188-b1bfa8d6e467" providerId="ADAL" clId="{7BAD712C-8857-466A-ACE2-137E4D48EF03}" dt="2023-12-08T00:34:57.406" v="6798" actId="478"/>
          <ac:picMkLst>
            <pc:docMk/>
            <pc:sldMk cId="1225932731" sldId="2145706863"/>
            <ac:picMk id="8" creationId="{B8EE2898-5A78-4D37-1C5F-148FB5B2C691}"/>
          </ac:picMkLst>
        </pc:picChg>
      </pc:sldChg>
      <pc:sldChg chg="addSp delSp modSp add del mod">
        <pc:chgData name="Fiore-Gartland, Andrew J" userId="e2c7091a-4529-410b-8188-b1bfa8d6e467" providerId="ADAL" clId="{7BAD712C-8857-466A-ACE2-137E4D48EF03}" dt="2023-12-11T17:57:08.696" v="7860" actId="47"/>
        <pc:sldMkLst>
          <pc:docMk/>
          <pc:sldMk cId="66883782" sldId="2145706864"/>
        </pc:sldMkLst>
        <pc:spChg chg="del mod">
          <ac:chgData name="Fiore-Gartland, Andrew J" userId="e2c7091a-4529-410b-8188-b1bfa8d6e467" providerId="ADAL" clId="{7BAD712C-8857-466A-ACE2-137E4D48EF03}" dt="2023-12-11T17:50:11.939" v="7671" actId="478"/>
          <ac:spMkLst>
            <pc:docMk/>
            <pc:sldMk cId="66883782" sldId="2145706864"/>
            <ac:spMk id="4" creationId="{8A5B1908-5A22-9937-4236-7133897B0BD4}"/>
          </ac:spMkLst>
        </pc:spChg>
        <pc:spChg chg="mod">
          <ac:chgData name="Fiore-Gartland, Andrew J" userId="e2c7091a-4529-410b-8188-b1bfa8d6e467" providerId="ADAL" clId="{7BAD712C-8857-466A-ACE2-137E4D48EF03}" dt="2023-12-11T17:42:52.011" v="7313" actId="20577"/>
          <ac:spMkLst>
            <pc:docMk/>
            <pc:sldMk cId="66883782" sldId="2145706864"/>
            <ac:spMk id="13" creationId="{4F5C09B4-32D2-46D9-B082-32537DF56D26}"/>
          </ac:spMkLst>
        </pc:spChg>
        <pc:graphicFrameChg chg="add mod modGraphic">
          <ac:chgData name="Fiore-Gartland, Andrew J" userId="e2c7091a-4529-410b-8188-b1bfa8d6e467" providerId="ADAL" clId="{7BAD712C-8857-466A-ACE2-137E4D48EF03}" dt="2023-12-11T17:51:24.460" v="7683"/>
          <ac:graphicFrameMkLst>
            <pc:docMk/>
            <pc:sldMk cId="66883782" sldId="2145706864"/>
            <ac:graphicFrameMk id="3" creationId="{40581D7A-10DE-1BAF-BF9B-4AF2293950CC}"/>
          </ac:graphicFrameMkLst>
        </pc:graphicFrameChg>
        <pc:picChg chg="del">
          <ac:chgData name="Fiore-Gartland, Andrew J" userId="e2c7091a-4529-410b-8188-b1bfa8d6e467" providerId="ADAL" clId="{7BAD712C-8857-466A-ACE2-137E4D48EF03}" dt="2023-12-11T17:44:50.569" v="7375" actId="478"/>
          <ac:picMkLst>
            <pc:docMk/>
            <pc:sldMk cId="66883782" sldId="2145706864"/>
            <ac:picMk id="2" creationId="{FFC8A093-E907-3D75-922A-A40AA080B6FB}"/>
          </ac:picMkLst>
        </pc:picChg>
        <pc:picChg chg="del">
          <ac:chgData name="Fiore-Gartland, Andrew J" userId="e2c7091a-4529-410b-8188-b1bfa8d6e467" providerId="ADAL" clId="{7BAD712C-8857-466A-ACE2-137E4D48EF03}" dt="2023-12-11T17:44:50.569" v="7375" actId="478"/>
          <ac:picMkLst>
            <pc:docMk/>
            <pc:sldMk cId="66883782" sldId="2145706864"/>
            <ac:picMk id="1026" creationId="{FA1ABF3A-9286-4672-59FA-603FB10152CD}"/>
          </ac:picMkLst>
        </pc:picChg>
        <pc:picChg chg="del">
          <ac:chgData name="Fiore-Gartland, Andrew J" userId="e2c7091a-4529-410b-8188-b1bfa8d6e467" providerId="ADAL" clId="{7BAD712C-8857-466A-ACE2-137E4D48EF03}" dt="2023-12-11T17:44:50.569" v="7375" actId="478"/>
          <ac:picMkLst>
            <pc:docMk/>
            <pc:sldMk cId="66883782" sldId="2145706864"/>
            <ac:picMk id="1027" creationId="{FF3D7CF8-99E1-595F-05FD-A2607FA422E7}"/>
          </ac:picMkLst>
        </pc:picChg>
        <pc:picChg chg="del">
          <ac:chgData name="Fiore-Gartland, Andrew J" userId="e2c7091a-4529-410b-8188-b1bfa8d6e467" providerId="ADAL" clId="{7BAD712C-8857-466A-ACE2-137E4D48EF03}" dt="2023-12-11T17:44:50.569" v="7375" actId="478"/>
          <ac:picMkLst>
            <pc:docMk/>
            <pc:sldMk cId="66883782" sldId="2145706864"/>
            <ac:picMk id="1029" creationId="{326F8D44-84FC-340C-DA29-0B23F80D1EF3}"/>
          </ac:picMkLst>
        </pc:picChg>
      </pc:sldChg>
      <pc:sldChg chg="addSp delSp modSp add mod">
        <pc:chgData name="Fiore-Gartland, Andrew J" userId="e2c7091a-4529-410b-8188-b1bfa8d6e467" providerId="ADAL" clId="{7BAD712C-8857-466A-ACE2-137E4D48EF03}" dt="2023-12-11T18:35:03.167" v="8740" actId="114"/>
        <pc:sldMkLst>
          <pc:docMk/>
          <pc:sldMk cId="2172750039" sldId="2145706865"/>
        </pc:sldMkLst>
        <pc:spChg chg="add mod">
          <ac:chgData name="Fiore-Gartland, Andrew J" userId="e2c7091a-4529-410b-8188-b1bfa8d6e467" providerId="ADAL" clId="{7BAD712C-8857-466A-ACE2-137E4D48EF03}" dt="2023-12-11T18:35:03.167" v="8740" actId="114"/>
          <ac:spMkLst>
            <pc:docMk/>
            <pc:sldMk cId="2172750039" sldId="2145706865"/>
            <ac:spMk id="2" creationId="{E9F6DE17-E2BF-0E68-D072-8791BCC65834}"/>
          </ac:spMkLst>
        </pc:spChg>
        <pc:spChg chg="mod">
          <ac:chgData name="Fiore-Gartland, Andrew J" userId="e2c7091a-4529-410b-8188-b1bfa8d6e467" providerId="ADAL" clId="{7BAD712C-8857-466A-ACE2-137E4D48EF03}" dt="2023-12-11T17:53:33.491" v="7747" actId="20577"/>
          <ac:spMkLst>
            <pc:docMk/>
            <pc:sldMk cId="2172750039" sldId="2145706865"/>
            <ac:spMk id="13" creationId="{4F5C09B4-32D2-46D9-B082-32537DF56D26}"/>
          </ac:spMkLst>
        </pc:spChg>
        <pc:graphicFrameChg chg="del">
          <ac:chgData name="Fiore-Gartland, Andrew J" userId="e2c7091a-4529-410b-8188-b1bfa8d6e467" providerId="ADAL" clId="{7BAD712C-8857-466A-ACE2-137E4D48EF03}" dt="2023-12-11T17:51:47.306" v="7685" actId="478"/>
          <ac:graphicFrameMkLst>
            <pc:docMk/>
            <pc:sldMk cId="2172750039" sldId="2145706865"/>
            <ac:graphicFrameMk id="3" creationId="{40581D7A-10DE-1BAF-BF9B-4AF2293950CC}"/>
          </ac:graphicFrameMkLst>
        </pc:graphicFrameChg>
        <pc:graphicFrameChg chg="add mod modGraphic">
          <ac:chgData name="Fiore-Gartland, Andrew J" userId="e2c7091a-4529-410b-8188-b1bfa8d6e467" providerId="ADAL" clId="{7BAD712C-8857-466A-ACE2-137E4D48EF03}" dt="2023-12-11T17:55:58.088" v="7803" actId="20577"/>
          <ac:graphicFrameMkLst>
            <pc:docMk/>
            <pc:sldMk cId="2172750039" sldId="2145706865"/>
            <ac:graphicFrameMk id="4" creationId="{22AD5EA2-AAB1-A568-8474-F0849AC4BF62}"/>
          </ac:graphicFrameMkLst>
        </pc:graphicFrameChg>
      </pc:sldChg>
      <pc:sldChg chg="addSp delSp modSp add mod modNotesTx">
        <pc:chgData name="Fiore-Gartland, Andrew J" userId="e2c7091a-4529-410b-8188-b1bfa8d6e467" providerId="ADAL" clId="{7BAD712C-8857-466A-ACE2-137E4D48EF03}" dt="2023-12-11T18:43:04.504" v="8869" actId="1076"/>
        <pc:sldMkLst>
          <pc:docMk/>
          <pc:sldMk cId="2879647236" sldId="2145706866"/>
        </pc:sldMkLst>
        <pc:spChg chg="del mod">
          <ac:chgData name="Fiore-Gartland, Andrew J" userId="e2c7091a-4529-410b-8188-b1bfa8d6e467" providerId="ADAL" clId="{7BAD712C-8857-466A-ACE2-137E4D48EF03}" dt="2023-12-11T18:26:41.643" v="8618" actId="478"/>
          <ac:spMkLst>
            <pc:docMk/>
            <pc:sldMk cId="2879647236" sldId="2145706866"/>
            <ac:spMk id="2" creationId="{E9F6DE17-E2BF-0E68-D072-8791BCC65834}"/>
          </ac:spMkLst>
        </pc:spChg>
        <pc:spChg chg="del mod">
          <ac:chgData name="Fiore-Gartland, Andrew J" userId="e2c7091a-4529-410b-8188-b1bfa8d6e467" providerId="ADAL" clId="{7BAD712C-8857-466A-ACE2-137E4D48EF03}" dt="2023-12-11T18:28:12.037" v="8629" actId="478"/>
          <ac:spMkLst>
            <pc:docMk/>
            <pc:sldMk cId="2879647236" sldId="2145706866"/>
            <ac:spMk id="13" creationId="{4F5C09B4-32D2-46D9-B082-32537DF56D26}"/>
          </ac:spMkLst>
        </pc:spChg>
        <pc:spChg chg="add del mod">
          <ac:chgData name="Fiore-Gartland, Andrew J" userId="e2c7091a-4529-410b-8188-b1bfa8d6e467" providerId="ADAL" clId="{7BAD712C-8857-466A-ACE2-137E4D48EF03}" dt="2023-12-11T18:29:13.600" v="8647"/>
          <ac:spMkLst>
            <pc:docMk/>
            <pc:sldMk cId="2879647236" sldId="2145706866"/>
            <ac:spMk id="19" creationId="{A7BBDBED-43D5-0B2C-FF1D-3761E88DEDB9}"/>
          </ac:spMkLst>
        </pc:spChg>
        <pc:spChg chg="add mod">
          <ac:chgData name="Fiore-Gartland, Andrew J" userId="e2c7091a-4529-410b-8188-b1bfa8d6e467" providerId="ADAL" clId="{7BAD712C-8857-466A-ACE2-137E4D48EF03}" dt="2023-12-11T18:33:10.567" v="8713" actId="1076"/>
          <ac:spMkLst>
            <pc:docMk/>
            <pc:sldMk cId="2879647236" sldId="2145706866"/>
            <ac:spMk id="21" creationId="{CBE09E4E-04D1-FD57-8709-FEAD99415007}"/>
          </ac:spMkLst>
        </pc:spChg>
        <pc:spChg chg="add mod">
          <ac:chgData name="Fiore-Gartland, Andrew J" userId="e2c7091a-4529-410b-8188-b1bfa8d6e467" providerId="ADAL" clId="{7BAD712C-8857-466A-ACE2-137E4D48EF03}" dt="2023-12-11T18:32:19.652" v="8698" actId="255"/>
          <ac:spMkLst>
            <pc:docMk/>
            <pc:sldMk cId="2879647236" sldId="2145706866"/>
            <ac:spMk id="23" creationId="{1262FCE6-21D6-64F9-F401-2319DD77A35F}"/>
          </ac:spMkLst>
        </pc:spChg>
        <pc:spChg chg="add mod">
          <ac:chgData name="Fiore-Gartland, Andrew J" userId="e2c7091a-4529-410b-8188-b1bfa8d6e467" providerId="ADAL" clId="{7BAD712C-8857-466A-ACE2-137E4D48EF03}" dt="2023-12-11T18:32:19.652" v="8698" actId="255"/>
          <ac:spMkLst>
            <pc:docMk/>
            <pc:sldMk cId="2879647236" sldId="2145706866"/>
            <ac:spMk id="27" creationId="{A5119C96-8411-EBAC-97F1-845F0B180202}"/>
          </ac:spMkLst>
        </pc:spChg>
        <pc:spChg chg="add mod">
          <ac:chgData name="Fiore-Gartland, Andrew J" userId="e2c7091a-4529-410b-8188-b1bfa8d6e467" providerId="ADAL" clId="{7BAD712C-8857-466A-ACE2-137E4D48EF03}" dt="2023-12-11T18:32:59.752" v="8711" actId="1076"/>
          <ac:spMkLst>
            <pc:docMk/>
            <pc:sldMk cId="2879647236" sldId="2145706866"/>
            <ac:spMk id="29" creationId="{FE7FBE72-075E-6465-0144-1487A6F00B4D}"/>
          </ac:spMkLst>
        </pc:spChg>
        <pc:spChg chg="add mod">
          <ac:chgData name="Fiore-Gartland, Andrew J" userId="e2c7091a-4529-410b-8188-b1bfa8d6e467" providerId="ADAL" clId="{7BAD712C-8857-466A-ACE2-137E4D48EF03}" dt="2023-12-11T18:32:53.401" v="8708" actId="1076"/>
          <ac:spMkLst>
            <pc:docMk/>
            <pc:sldMk cId="2879647236" sldId="2145706866"/>
            <ac:spMk id="31" creationId="{5A08C5B1-48FC-CF4A-1580-615CF891932C}"/>
          </ac:spMkLst>
        </pc:spChg>
        <pc:graphicFrameChg chg="del">
          <ac:chgData name="Fiore-Gartland, Andrew J" userId="e2c7091a-4529-410b-8188-b1bfa8d6e467" providerId="ADAL" clId="{7BAD712C-8857-466A-ACE2-137E4D48EF03}" dt="2023-12-11T18:06:47.116" v="8562" actId="478"/>
          <ac:graphicFrameMkLst>
            <pc:docMk/>
            <pc:sldMk cId="2879647236" sldId="2145706866"/>
            <ac:graphicFrameMk id="4" creationId="{22AD5EA2-AAB1-A568-8474-F0849AC4BF62}"/>
          </ac:graphicFrameMkLst>
        </pc:graphicFrameChg>
        <pc:picChg chg="add mod">
          <ac:chgData name="Fiore-Gartland, Andrew J" userId="e2c7091a-4529-410b-8188-b1bfa8d6e467" providerId="ADAL" clId="{7BAD712C-8857-466A-ACE2-137E4D48EF03}" dt="2023-12-11T18:13:03.783" v="8607" actId="1076"/>
          <ac:picMkLst>
            <pc:docMk/>
            <pc:sldMk cId="2879647236" sldId="2145706866"/>
            <ac:picMk id="5" creationId="{3BE9D16A-EDA6-AA56-65B3-0CB74D2D087D}"/>
          </ac:picMkLst>
        </pc:picChg>
        <pc:picChg chg="add mod">
          <ac:chgData name="Fiore-Gartland, Andrew J" userId="e2c7091a-4529-410b-8188-b1bfa8d6e467" providerId="ADAL" clId="{7BAD712C-8857-466A-ACE2-137E4D48EF03}" dt="2023-12-11T18:29:26.191" v="8651" actId="1076"/>
          <ac:picMkLst>
            <pc:docMk/>
            <pc:sldMk cId="2879647236" sldId="2145706866"/>
            <ac:picMk id="7" creationId="{BCACE7A2-CB4B-DA41-00E6-68CC0E849A7A}"/>
          </ac:picMkLst>
        </pc:picChg>
        <pc:picChg chg="add mod">
          <ac:chgData name="Fiore-Gartland, Andrew J" userId="e2c7091a-4529-410b-8188-b1bfa8d6e467" providerId="ADAL" clId="{7BAD712C-8857-466A-ACE2-137E4D48EF03}" dt="2023-12-11T18:32:59.752" v="8711" actId="1076"/>
          <ac:picMkLst>
            <pc:docMk/>
            <pc:sldMk cId="2879647236" sldId="2145706866"/>
            <ac:picMk id="9" creationId="{91DB934B-A024-F9FC-2D41-BA2DAEBF3641}"/>
          </ac:picMkLst>
        </pc:picChg>
        <pc:picChg chg="add mod">
          <ac:chgData name="Fiore-Gartland, Andrew J" userId="e2c7091a-4529-410b-8188-b1bfa8d6e467" providerId="ADAL" clId="{7BAD712C-8857-466A-ACE2-137E4D48EF03}" dt="2023-12-11T18:13:00.720" v="8605" actId="1076"/>
          <ac:picMkLst>
            <pc:docMk/>
            <pc:sldMk cId="2879647236" sldId="2145706866"/>
            <ac:picMk id="11" creationId="{D1A0DD38-7BB1-E675-559A-50FBDA6604E0}"/>
          </ac:picMkLst>
        </pc:picChg>
        <pc:picChg chg="add mod">
          <ac:chgData name="Fiore-Gartland, Andrew J" userId="e2c7091a-4529-410b-8188-b1bfa8d6e467" providerId="ADAL" clId="{7BAD712C-8857-466A-ACE2-137E4D48EF03}" dt="2023-12-11T18:12:56.001" v="8604" actId="1076"/>
          <ac:picMkLst>
            <pc:docMk/>
            <pc:sldMk cId="2879647236" sldId="2145706866"/>
            <ac:picMk id="14" creationId="{622D3881-47BA-0B20-D8B8-1D7D85BC03D8}"/>
          </ac:picMkLst>
        </pc:picChg>
        <pc:picChg chg="add mod">
          <ac:chgData name="Fiore-Gartland, Andrew J" userId="e2c7091a-4529-410b-8188-b1bfa8d6e467" providerId="ADAL" clId="{7BAD712C-8857-466A-ACE2-137E4D48EF03}" dt="2023-12-11T18:29:26.191" v="8651" actId="1076"/>
          <ac:picMkLst>
            <pc:docMk/>
            <pc:sldMk cId="2879647236" sldId="2145706866"/>
            <ac:picMk id="16" creationId="{10A2C062-4B0D-4575-9EDF-D2F6F1740AD5}"/>
          </ac:picMkLst>
        </pc:picChg>
        <pc:picChg chg="add mod">
          <ac:chgData name="Fiore-Gartland, Andrew J" userId="e2c7091a-4529-410b-8188-b1bfa8d6e467" providerId="ADAL" clId="{7BAD712C-8857-466A-ACE2-137E4D48EF03}" dt="2023-12-11T18:43:04.504" v="8869" actId="1076"/>
          <ac:picMkLst>
            <pc:docMk/>
            <pc:sldMk cId="2879647236" sldId="2145706866"/>
            <ac:picMk id="18" creationId="{EDFFAAD3-9F07-BD4E-FAA0-EA4E896721AD}"/>
          </ac:picMkLst>
        </pc:picChg>
        <pc:picChg chg="add mod">
          <ac:chgData name="Fiore-Gartland, Andrew J" userId="e2c7091a-4529-410b-8188-b1bfa8d6e467" providerId="ADAL" clId="{7BAD712C-8857-466A-ACE2-137E4D48EF03}" dt="2023-12-11T18:33:10.567" v="8713" actId="1076"/>
          <ac:picMkLst>
            <pc:docMk/>
            <pc:sldMk cId="2879647236" sldId="2145706866"/>
            <ac:picMk id="25" creationId="{F58FBCB7-BD2A-4B91-B930-7D6CDB1EF718}"/>
          </ac:picMkLst>
        </pc:picChg>
        <pc:picChg chg="add mod">
          <ac:chgData name="Fiore-Gartland, Andrew J" userId="e2c7091a-4529-410b-8188-b1bfa8d6e467" providerId="ADAL" clId="{7BAD712C-8857-466A-ACE2-137E4D48EF03}" dt="2023-12-11T18:31:38.819" v="8690" actId="1076"/>
          <ac:picMkLst>
            <pc:docMk/>
            <pc:sldMk cId="2879647236" sldId="2145706866"/>
            <ac:picMk id="1026" creationId="{1BF4720D-C487-167B-9606-0C73A91EEC86}"/>
          </ac:picMkLst>
        </pc:picChg>
        <pc:picChg chg="add mod">
          <ac:chgData name="Fiore-Gartland, Andrew J" userId="e2c7091a-4529-410b-8188-b1bfa8d6e467" providerId="ADAL" clId="{7BAD712C-8857-466A-ACE2-137E4D48EF03}" dt="2023-12-11T18:29:26.191" v="8651" actId="1076"/>
          <ac:picMkLst>
            <pc:docMk/>
            <pc:sldMk cId="2879647236" sldId="2145706866"/>
            <ac:picMk id="1028" creationId="{B1407D16-4143-5634-D27A-07A06D8F0626}"/>
          </ac:picMkLst>
        </pc:picChg>
      </pc:sldChg>
      <pc:sldChg chg="add del">
        <pc:chgData name="Fiore-Gartland, Andrew J" userId="e2c7091a-4529-410b-8188-b1bfa8d6e467" providerId="ADAL" clId="{7BAD712C-8857-466A-ACE2-137E4D48EF03}" dt="2023-12-11T20:50:46.236" v="8871" actId="47"/>
        <pc:sldMkLst>
          <pc:docMk/>
          <pc:sldMk cId="1147655942" sldId="2145706867"/>
        </pc:sldMkLst>
      </pc:sldChg>
      <pc:sldChg chg="addSp delSp modSp add mod ord">
        <pc:chgData name="Fiore-Gartland, Andrew J" userId="e2c7091a-4529-410b-8188-b1bfa8d6e467" providerId="ADAL" clId="{7BAD712C-8857-466A-ACE2-137E4D48EF03}" dt="2023-12-11T23:12:17.614" v="10160"/>
        <pc:sldMkLst>
          <pc:docMk/>
          <pc:sldMk cId="3569955526" sldId="2145706867"/>
        </pc:sldMkLst>
        <pc:spChg chg="mod">
          <ac:chgData name="Fiore-Gartland, Andrew J" userId="e2c7091a-4529-410b-8188-b1bfa8d6e467" providerId="ADAL" clId="{7BAD712C-8857-466A-ACE2-137E4D48EF03}" dt="2023-12-11T22:59:26.375" v="10156" actId="403"/>
          <ac:spMkLst>
            <pc:docMk/>
            <pc:sldMk cId="3569955526" sldId="2145706867"/>
            <ac:spMk id="4" creationId="{491BFC1C-325A-D92A-0FD4-9371AEA3D06F}"/>
          </ac:spMkLst>
        </pc:spChg>
        <pc:spChg chg="add del mod">
          <ac:chgData name="Fiore-Gartland, Andrew J" userId="e2c7091a-4529-410b-8188-b1bfa8d6e467" providerId="ADAL" clId="{7BAD712C-8857-466A-ACE2-137E4D48EF03}" dt="2023-12-11T22:54:57.733" v="9593" actId="478"/>
          <ac:spMkLst>
            <pc:docMk/>
            <pc:sldMk cId="3569955526" sldId="2145706867"/>
            <ac:spMk id="6" creationId="{E75234CD-51E5-337E-3358-61C0EA8352ED}"/>
          </ac:spMkLst>
        </pc:spChg>
        <pc:spChg chg="add mod">
          <ac:chgData name="Fiore-Gartland, Andrew J" userId="e2c7091a-4529-410b-8188-b1bfa8d6e467" providerId="ADAL" clId="{7BAD712C-8857-466A-ACE2-137E4D48EF03}" dt="2023-12-11T22:55:00.605" v="9594" actId="1076"/>
          <ac:spMkLst>
            <pc:docMk/>
            <pc:sldMk cId="3569955526" sldId="2145706867"/>
            <ac:spMk id="8" creationId="{C9B54F9D-C4CD-9BFA-EAA4-C361303CA69E}"/>
          </ac:spMkLst>
        </pc:spChg>
        <pc:spChg chg="add mod">
          <ac:chgData name="Fiore-Gartland, Andrew J" userId="e2c7091a-4529-410b-8188-b1bfa8d6e467" providerId="ADAL" clId="{7BAD712C-8857-466A-ACE2-137E4D48EF03}" dt="2023-12-11T22:55:09.810" v="9597" actId="1076"/>
          <ac:spMkLst>
            <pc:docMk/>
            <pc:sldMk cId="3569955526" sldId="2145706867"/>
            <ac:spMk id="9" creationId="{75D233F2-DB4B-5A93-3422-045CE9DEDD69}"/>
          </ac:spMkLst>
        </pc:spChg>
        <pc:spChg chg="mod">
          <ac:chgData name="Fiore-Gartland, Andrew J" userId="e2c7091a-4529-410b-8188-b1bfa8d6e467" providerId="ADAL" clId="{7BAD712C-8857-466A-ACE2-137E4D48EF03}" dt="2023-12-11T20:51:37.008" v="8953" actId="6549"/>
          <ac:spMkLst>
            <pc:docMk/>
            <pc:sldMk cId="3569955526" sldId="2145706867"/>
            <ac:spMk id="13" creationId="{4F5C09B4-32D2-46D9-B082-32537DF56D26}"/>
          </ac:spMkLst>
        </pc:spChg>
        <pc:graphicFrameChg chg="del">
          <ac:chgData name="Fiore-Gartland, Andrew J" userId="e2c7091a-4529-410b-8188-b1bfa8d6e467" providerId="ADAL" clId="{7BAD712C-8857-466A-ACE2-137E4D48EF03}" dt="2023-12-11T20:50:54.259" v="8873" actId="478"/>
          <ac:graphicFrameMkLst>
            <pc:docMk/>
            <pc:sldMk cId="3569955526" sldId="2145706867"/>
            <ac:graphicFrameMk id="2" creationId="{3511FD9A-6C80-05C0-2944-61F43E4AA7BF}"/>
          </ac:graphicFrameMkLst>
        </pc:graphicFrameChg>
        <pc:picChg chg="add del mod">
          <ac:chgData name="Fiore-Gartland, Andrew J" userId="e2c7091a-4529-410b-8188-b1bfa8d6e467" providerId="ADAL" clId="{7BAD712C-8857-466A-ACE2-137E4D48EF03}" dt="2023-12-11T21:02:00.744" v="9427" actId="478"/>
          <ac:picMkLst>
            <pc:docMk/>
            <pc:sldMk cId="3569955526" sldId="2145706867"/>
            <ac:picMk id="3" creationId="{225CB5B1-0B2F-424F-5D90-6F523C6586DC}"/>
          </ac:picMkLst>
        </pc:picChg>
        <pc:picChg chg="add mod">
          <ac:chgData name="Fiore-Gartland, Andrew J" userId="e2c7091a-4529-410b-8188-b1bfa8d6e467" providerId="ADAL" clId="{7BAD712C-8857-466A-ACE2-137E4D48EF03}" dt="2023-12-11T22:23:07.801" v="9436" actId="14100"/>
          <ac:picMkLst>
            <pc:docMk/>
            <pc:sldMk cId="3569955526" sldId="2145706867"/>
            <ac:picMk id="5" creationId="{8119E2B9-AD78-3ED6-D9ED-429B3A2B8DA6}"/>
          </ac:picMkLst>
        </pc:picChg>
        <pc:picChg chg="add mod">
          <ac:chgData name="Fiore-Gartland, Andrew J" userId="e2c7091a-4529-410b-8188-b1bfa8d6e467" providerId="ADAL" clId="{7BAD712C-8857-466A-ACE2-137E4D48EF03}" dt="2023-12-11T22:55:12.168" v="9598" actId="1076"/>
          <ac:picMkLst>
            <pc:docMk/>
            <pc:sldMk cId="3569955526" sldId="2145706867"/>
            <ac:picMk id="7" creationId="{7BDD5F9F-E6FF-ADA4-7EF4-FFDD94FC0AC8}"/>
          </ac:picMkLst>
        </pc:picChg>
        <pc:picChg chg="add mod">
          <ac:chgData name="Fiore-Gartland, Andrew J" userId="e2c7091a-4529-410b-8188-b1bfa8d6e467" providerId="ADAL" clId="{7BAD712C-8857-466A-ACE2-137E4D48EF03}" dt="2023-12-11T22:59:33.970" v="10158" actId="1076"/>
          <ac:picMkLst>
            <pc:docMk/>
            <pc:sldMk cId="3569955526" sldId="2145706867"/>
            <ac:picMk id="1026" creationId="{F809377E-F7E9-59BD-3D38-858DC1C25006}"/>
          </ac:picMkLst>
        </pc:picChg>
      </pc:sldChg>
      <pc:sldChg chg="addSp delSp modSp add mod">
        <pc:chgData name="Fiore-Gartland, Andrew J" userId="e2c7091a-4529-410b-8188-b1bfa8d6e467" providerId="ADAL" clId="{7BAD712C-8857-466A-ACE2-137E4D48EF03}" dt="2023-12-12T22:50:55.099" v="12365" actId="20577"/>
        <pc:sldMkLst>
          <pc:docMk/>
          <pc:sldMk cId="3432990895" sldId="2145706868"/>
        </pc:sldMkLst>
        <pc:spChg chg="del">
          <ac:chgData name="Fiore-Gartland, Andrew J" userId="e2c7091a-4529-410b-8188-b1bfa8d6e467" providerId="ADAL" clId="{7BAD712C-8857-466A-ACE2-137E4D48EF03}" dt="2023-12-12T22:46:32.143" v="12086" actId="478"/>
          <ac:spMkLst>
            <pc:docMk/>
            <pc:sldMk cId="3432990895" sldId="2145706868"/>
            <ac:spMk id="2" creationId="{00000000-0000-0000-0000-000000000000}"/>
          </ac:spMkLst>
        </pc:spChg>
        <pc:spChg chg="del">
          <ac:chgData name="Fiore-Gartland, Andrew J" userId="e2c7091a-4529-410b-8188-b1bfa8d6e467" providerId="ADAL" clId="{7BAD712C-8857-466A-ACE2-137E4D48EF03}" dt="2023-12-12T22:46:37.420" v="12088" actId="478"/>
          <ac:spMkLst>
            <pc:docMk/>
            <pc:sldMk cId="3432990895" sldId="2145706868"/>
            <ac:spMk id="5" creationId="{0E6209D7-9F50-4092-91E4-3AAE3E290181}"/>
          </ac:spMkLst>
        </pc:spChg>
        <pc:spChg chg="add del mod">
          <ac:chgData name="Fiore-Gartland, Andrew J" userId="e2c7091a-4529-410b-8188-b1bfa8d6e467" providerId="ADAL" clId="{7BAD712C-8857-466A-ACE2-137E4D48EF03}" dt="2023-12-12T22:46:34.565" v="12087" actId="478"/>
          <ac:spMkLst>
            <pc:docMk/>
            <pc:sldMk cId="3432990895" sldId="2145706868"/>
            <ac:spMk id="9" creationId="{A76FA56A-FACF-98A9-E5EB-876126DD3812}"/>
          </ac:spMkLst>
        </pc:spChg>
        <pc:spChg chg="add mod">
          <ac:chgData name="Fiore-Gartland, Andrew J" userId="e2c7091a-4529-410b-8188-b1bfa8d6e467" providerId="ADAL" clId="{7BAD712C-8857-466A-ACE2-137E4D48EF03}" dt="2023-12-12T22:48:20.970" v="12171" actId="14100"/>
          <ac:spMkLst>
            <pc:docMk/>
            <pc:sldMk cId="3432990895" sldId="2145706868"/>
            <ac:spMk id="12" creationId="{B8A63881-D257-CB14-93CF-30BF389E659D}"/>
          </ac:spMkLst>
        </pc:spChg>
        <pc:spChg chg="add mod">
          <ac:chgData name="Fiore-Gartland, Andrew J" userId="e2c7091a-4529-410b-8188-b1bfa8d6e467" providerId="ADAL" clId="{7BAD712C-8857-466A-ACE2-137E4D48EF03}" dt="2023-12-12T22:50:55.099" v="12365" actId="20577"/>
          <ac:spMkLst>
            <pc:docMk/>
            <pc:sldMk cId="3432990895" sldId="2145706868"/>
            <ac:spMk id="13" creationId="{45477611-8471-9B65-5204-76C97905B1E0}"/>
          </ac:spMkLst>
        </pc:spChg>
        <pc:picChg chg="add mod">
          <ac:chgData name="Fiore-Gartland, Andrew J" userId="e2c7091a-4529-410b-8188-b1bfa8d6e467" providerId="ADAL" clId="{7BAD712C-8857-466A-ACE2-137E4D48EF03}" dt="2023-12-12T22:48:37.586" v="12175" actId="14100"/>
          <ac:picMkLst>
            <pc:docMk/>
            <pc:sldMk cId="3432990895" sldId="2145706868"/>
            <ac:picMk id="4" creationId="{41074228-6FFC-3979-1C9E-485BC187806E}"/>
          </ac:picMkLst>
        </pc:picChg>
        <pc:picChg chg="add del mod">
          <ac:chgData name="Fiore-Gartland, Andrew J" userId="e2c7091a-4529-410b-8188-b1bfa8d6e467" providerId="ADAL" clId="{7BAD712C-8857-466A-ACE2-137E4D48EF03}" dt="2023-12-12T22:48:33.878" v="12174" actId="478"/>
          <ac:picMkLst>
            <pc:docMk/>
            <pc:sldMk cId="3432990895" sldId="2145706868"/>
            <ac:picMk id="11" creationId="{C42F35BA-EAA8-21DE-45E8-88ADD63B38DE}"/>
          </ac:picMkLst>
        </pc:picChg>
      </pc:sldChg>
      <pc:sldChg chg="delSp add del mod">
        <pc:chgData name="Fiore-Gartland, Andrew J" userId="e2c7091a-4529-410b-8188-b1bfa8d6e467" providerId="ADAL" clId="{7BAD712C-8857-466A-ACE2-137E4D48EF03}" dt="2023-12-12T22:51:02.756" v="12366" actId="47"/>
        <pc:sldMkLst>
          <pc:docMk/>
          <pc:sldMk cId="2854258679" sldId="2145706869"/>
        </pc:sldMkLst>
        <pc:picChg chg="del">
          <ac:chgData name="Fiore-Gartland, Andrew J" userId="e2c7091a-4529-410b-8188-b1bfa8d6e467" providerId="ADAL" clId="{7BAD712C-8857-466A-ACE2-137E4D48EF03}" dt="2023-12-12T22:48:30.703" v="12173" actId="478"/>
          <ac:picMkLst>
            <pc:docMk/>
            <pc:sldMk cId="2854258679" sldId="2145706869"/>
            <ac:picMk id="4" creationId="{41074228-6FFC-3979-1C9E-485BC187806E}"/>
          </ac:picMkLst>
        </pc:picChg>
      </pc:sldChg>
      <pc:sldChg chg="addSp delSp modSp add mod">
        <pc:chgData name="Fiore-Gartland, Andrew J" userId="e2c7091a-4529-410b-8188-b1bfa8d6e467" providerId="ADAL" clId="{7BAD712C-8857-466A-ACE2-137E4D48EF03}" dt="2023-12-12T23:05:29.314" v="12460" actId="1076"/>
        <pc:sldMkLst>
          <pc:docMk/>
          <pc:sldMk cId="3037812312" sldId="2145706869"/>
        </pc:sldMkLst>
        <pc:spChg chg="del">
          <ac:chgData name="Fiore-Gartland, Andrew J" userId="e2c7091a-4529-410b-8188-b1bfa8d6e467" providerId="ADAL" clId="{7BAD712C-8857-466A-ACE2-137E4D48EF03}" dt="2023-12-12T23:04:25.034" v="12369" actId="478"/>
          <ac:spMkLst>
            <pc:docMk/>
            <pc:sldMk cId="3037812312" sldId="2145706869"/>
            <ac:spMk id="2" creationId="{9C6A5B32-273B-85C0-AE78-E510315561B8}"/>
          </ac:spMkLst>
        </pc:spChg>
        <pc:spChg chg="del">
          <ac:chgData name="Fiore-Gartland, Andrew J" userId="e2c7091a-4529-410b-8188-b1bfa8d6e467" providerId="ADAL" clId="{7BAD712C-8857-466A-ACE2-137E4D48EF03}" dt="2023-12-12T23:04:25.034" v="12369" actId="478"/>
          <ac:spMkLst>
            <pc:docMk/>
            <pc:sldMk cId="3037812312" sldId="2145706869"/>
            <ac:spMk id="3" creationId="{84B6D918-6E0E-2A3E-699A-C0A570134B60}"/>
          </ac:spMkLst>
        </pc:spChg>
        <pc:spChg chg="del">
          <ac:chgData name="Fiore-Gartland, Andrew J" userId="e2c7091a-4529-410b-8188-b1bfa8d6e467" providerId="ADAL" clId="{7BAD712C-8857-466A-ACE2-137E4D48EF03}" dt="2023-12-12T23:04:25.034" v="12369" actId="478"/>
          <ac:spMkLst>
            <pc:docMk/>
            <pc:sldMk cId="3037812312" sldId="2145706869"/>
            <ac:spMk id="9" creationId="{FE5AC829-32A0-96DF-7C3E-8322F8A9C0CF}"/>
          </ac:spMkLst>
        </pc:spChg>
        <pc:spChg chg="add del mod">
          <ac:chgData name="Fiore-Gartland, Andrew J" userId="e2c7091a-4529-410b-8188-b1bfa8d6e467" providerId="ADAL" clId="{7BAD712C-8857-466A-ACE2-137E4D48EF03}" dt="2023-12-12T23:04:27.755" v="12370" actId="478"/>
          <ac:spMkLst>
            <pc:docMk/>
            <pc:sldMk cId="3037812312" sldId="2145706869"/>
            <ac:spMk id="10" creationId="{DD123264-A671-54DF-C79B-D71AE4429E15}"/>
          </ac:spMkLst>
        </pc:spChg>
        <pc:spChg chg="add del mod">
          <ac:chgData name="Fiore-Gartland, Andrew J" userId="e2c7091a-4529-410b-8188-b1bfa8d6e467" providerId="ADAL" clId="{7BAD712C-8857-466A-ACE2-137E4D48EF03}" dt="2023-12-12T23:04:29.747" v="12371" actId="478"/>
          <ac:spMkLst>
            <pc:docMk/>
            <pc:sldMk cId="3037812312" sldId="2145706869"/>
            <ac:spMk id="11" creationId="{B0BF81F5-7261-0545-6EDF-2A78F972E15F}"/>
          </ac:spMkLst>
        </pc:spChg>
        <pc:spChg chg="add mod">
          <ac:chgData name="Fiore-Gartland, Andrew J" userId="e2c7091a-4529-410b-8188-b1bfa8d6e467" providerId="ADAL" clId="{7BAD712C-8857-466A-ACE2-137E4D48EF03}" dt="2023-12-12T23:05:25.698" v="12459" actId="1076"/>
          <ac:spMkLst>
            <pc:docMk/>
            <pc:sldMk cId="3037812312" sldId="2145706869"/>
            <ac:spMk id="12" creationId="{BB70051B-9DCC-105F-FFE2-0FC21B1520AB}"/>
          </ac:spMkLst>
        </pc:spChg>
        <pc:picChg chg="del">
          <ac:chgData name="Fiore-Gartland, Andrew J" userId="e2c7091a-4529-410b-8188-b1bfa8d6e467" providerId="ADAL" clId="{7BAD712C-8857-466A-ACE2-137E4D48EF03}" dt="2023-12-12T23:04:25.034" v="12369" actId="478"/>
          <ac:picMkLst>
            <pc:docMk/>
            <pc:sldMk cId="3037812312" sldId="2145706869"/>
            <ac:picMk id="4" creationId="{EB2BAFA1-4C79-76C6-EC4D-3ED1957F1DA1}"/>
          </ac:picMkLst>
        </pc:picChg>
        <pc:picChg chg="del">
          <ac:chgData name="Fiore-Gartland, Andrew J" userId="e2c7091a-4529-410b-8188-b1bfa8d6e467" providerId="ADAL" clId="{7BAD712C-8857-466A-ACE2-137E4D48EF03}" dt="2023-12-12T23:04:25.034" v="12369" actId="478"/>
          <ac:picMkLst>
            <pc:docMk/>
            <pc:sldMk cId="3037812312" sldId="2145706869"/>
            <ac:picMk id="5" creationId="{7B1C0B33-8F13-7808-4EF6-5D50ECC0862C}"/>
          </ac:picMkLst>
        </pc:picChg>
        <pc:picChg chg="del">
          <ac:chgData name="Fiore-Gartland, Andrew J" userId="e2c7091a-4529-410b-8188-b1bfa8d6e467" providerId="ADAL" clId="{7BAD712C-8857-466A-ACE2-137E4D48EF03}" dt="2023-12-12T23:04:25.034" v="12369" actId="478"/>
          <ac:picMkLst>
            <pc:docMk/>
            <pc:sldMk cId="3037812312" sldId="2145706869"/>
            <ac:picMk id="6" creationId="{9CE16E0E-A06C-0D86-C447-5AE6D75B09F8}"/>
          </ac:picMkLst>
        </pc:picChg>
        <pc:picChg chg="del">
          <ac:chgData name="Fiore-Gartland, Andrew J" userId="e2c7091a-4529-410b-8188-b1bfa8d6e467" providerId="ADAL" clId="{7BAD712C-8857-466A-ACE2-137E4D48EF03}" dt="2023-12-12T23:04:25.034" v="12369" actId="478"/>
          <ac:picMkLst>
            <pc:docMk/>
            <pc:sldMk cId="3037812312" sldId="2145706869"/>
            <ac:picMk id="7" creationId="{F298ED64-714D-E573-C435-94719557788F}"/>
          </ac:picMkLst>
        </pc:picChg>
        <pc:picChg chg="mod">
          <ac:chgData name="Fiore-Gartland, Andrew J" userId="e2c7091a-4529-410b-8188-b1bfa8d6e467" providerId="ADAL" clId="{7BAD712C-8857-466A-ACE2-137E4D48EF03}" dt="2023-12-12T23:05:29.314" v="12460" actId="1076"/>
          <ac:picMkLst>
            <pc:docMk/>
            <pc:sldMk cId="3037812312" sldId="2145706869"/>
            <ac:picMk id="8" creationId="{0491F2B0-F11B-28FC-AF8F-27FFC74FE8CE}"/>
          </ac:picMkLst>
        </pc:picChg>
      </pc:sldChg>
      <pc:sldMasterChg chg="delSldLayout modSldLayout">
        <pc:chgData name="Fiore-Gartland, Andrew J" userId="e2c7091a-4529-410b-8188-b1bfa8d6e467" providerId="ADAL" clId="{7BAD712C-8857-466A-ACE2-137E4D48EF03}" dt="2023-12-07T17:42:57.669" v="14" actId="47"/>
        <pc:sldMasterMkLst>
          <pc:docMk/>
          <pc:sldMasterMk cId="659244128" sldId="2147483648"/>
        </pc:sldMasterMkLst>
        <pc:sldLayoutChg chg="del">
          <pc:chgData name="Fiore-Gartland, Andrew J" userId="e2c7091a-4529-410b-8188-b1bfa8d6e467" providerId="ADAL" clId="{7BAD712C-8857-466A-ACE2-137E4D48EF03}" dt="2023-12-07T17:40:09.400" v="1" actId="47"/>
          <pc:sldLayoutMkLst>
            <pc:docMk/>
            <pc:sldMasterMk cId="659244128" sldId="2147483648"/>
            <pc:sldLayoutMk cId="2664030575" sldId="2147483667"/>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3356637404" sldId="2147483671"/>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660751889" sldId="2147483673"/>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3340833993" sldId="2147483674"/>
          </pc:sldLayoutMkLst>
        </pc:sldLayoutChg>
        <pc:sldLayoutChg chg="addSp delSp modSp mod">
          <pc:chgData name="Fiore-Gartland, Andrew J" userId="e2c7091a-4529-410b-8188-b1bfa8d6e467" providerId="ADAL" clId="{7BAD712C-8857-466A-ACE2-137E4D48EF03}" dt="2023-12-07T17:41:28.053" v="10" actId="478"/>
          <pc:sldLayoutMkLst>
            <pc:docMk/>
            <pc:sldMasterMk cId="659244128" sldId="2147483648"/>
            <pc:sldLayoutMk cId="1766937105" sldId="2147483675"/>
          </pc:sldLayoutMkLst>
          <pc:picChg chg="add del mod">
            <ac:chgData name="Fiore-Gartland, Andrew J" userId="e2c7091a-4529-410b-8188-b1bfa8d6e467" providerId="ADAL" clId="{7BAD712C-8857-466A-ACE2-137E4D48EF03}" dt="2023-12-07T17:41:26.078" v="9" actId="478"/>
            <ac:picMkLst>
              <pc:docMk/>
              <pc:sldMasterMk cId="659244128" sldId="2147483648"/>
              <pc:sldLayoutMk cId="1766937105" sldId="2147483675"/>
              <ac:picMk id="2" creationId="{5938FD0A-326F-4D0E-BFE6-F627CC390619}"/>
            </ac:picMkLst>
          </pc:picChg>
          <pc:picChg chg="del">
            <ac:chgData name="Fiore-Gartland, Andrew J" userId="e2c7091a-4529-410b-8188-b1bfa8d6e467" providerId="ADAL" clId="{7BAD712C-8857-466A-ACE2-137E4D48EF03}" dt="2023-12-07T17:41:08.690" v="5" actId="478"/>
            <ac:picMkLst>
              <pc:docMk/>
              <pc:sldMasterMk cId="659244128" sldId="2147483648"/>
              <pc:sldLayoutMk cId="1766937105" sldId="2147483675"/>
              <ac:picMk id="4" creationId="{7A71D2EB-80D9-93AD-6701-533006A9D09D}"/>
            </ac:picMkLst>
          </pc:picChg>
          <pc:picChg chg="del mod">
            <ac:chgData name="Fiore-Gartland, Andrew J" userId="e2c7091a-4529-410b-8188-b1bfa8d6e467" providerId="ADAL" clId="{7BAD712C-8857-466A-ACE2-137E4D48EF03}" dt="2023-12-07T17:41:28.053" v="10" actId="478"/>
            <ac:picMkLst>
              <pc:docMk/>
              <pc:sldMasterMk cId="659244128" sldId="2147483648"/>
              <pc:sldLayoutMk cId="1766937105" sldId="2147483675"/>
              <ac:picMk id="9" creationId="{7A8412F0-D25B-BB4B-8CAA-81E4E4509D0B}"/>
            </ac:picMkLst>
          </pc:picChg>
        </pc:sldLayoutChg>
      </pc:sldMasterChg>
    </pc:docChg>
  </pc:docChgLst>
  <pc:docChgLst>
    <pc:chgData name="Fiore-Gartland, Andrew J" userId="e2c7091a-4529-410b-8188-b1bfa8d6e467" providerId="ADAL" clId="{40C3A2FB-FF91-48B9-8480-93590B23BB65}"/>
    <pc:docChg chg="undo custSel addSld modSld">
      <pc:chgData name="Fiore-Gartland, Andrew J" userId="e2c7091a-4529-410b-8188-b1bfa8d6e467" providerId="ADAL" clId="{40C3A2FB-FF91-48B9-8480-93590B23BB65}" dt="2023-12-13T16:44:19.048" v="155" actId="20577"/>
      <pc:docMkLst>
        <pc:docMk/>
      </pc:docMkLst>
      <pc:sldChg chg="modSp mod">
        <pc:chgData name="Fiore-Gartland, Andrew J" userId="e2c7091a-4529-410b-8188-b1bfa8d6e467" providerId="ADAL" clId="{40C3A2FB-FF91-48B9-8480-93590B23BB65}" dt="2023-12-13T15:30:50.903" v="106" actId="20577"/>
        <pc:sldMkLst>
          <pc:docMk/>
          <pc:sldMk cId="3832549640" sldId="2145706852"/>
        </pc:sldMkLst>
        <pc:spChg chg="mod">
          <ac:chgData name="Fiore-Gartland, Andrew J" userId="e2c7091a-4529-410b-8188-b1bfa8d6e467" providerId="ADAL" clId="{40C3A2FB-FF91-48B9-8480-93590B23BB65}" dt="2023-12-13T15:30:50.903" v="106" actId="20577"/>
          <ac:spMkLst>
            <pc:docMk/>
            <pc:sldMk cId="3832549640" sldId="2145706852"/>
            <ac:spMk id="4" creationId="{491BFC1C-325A-D92A-0FD4-9371AEA3D06F}"/>
          </ac:spMkLst>
        </pc:spChg>
      </pc:sldChg>
      <pc:sldChg chg="addSp delSp modSp add mod">
        <pc:chgData name="Fiore-Gartland, Andrew J" userId="e2c7091a-4529-410b-8188-b1bfa8d6e467" providerId="ADAL" clId="{40C3A2FB-FF91-48B9-8480-93590B23BB65}" dt="2023-12-13T16:44:19.048" v="155" actId="20577"/>
        <pc:sldMkLst>
          <pc:docMk/>
          <pc:sldMk cId="3712628922" sldId="2145706870"/>
        </pc:sldMkLst>
        <pc:spChg chg="del mod">
          <ac:chgData name="Fiore-Gartland, Andrew J" userId="e2c7091a-4529-410b-8188-b1bfa8d6e467" providerId="ADAL" clId="{40C3A2FB-FF91-48B9-8480-93590B23BB65}" dt="2023-12-13T15:31:16.494" v="131"/>
          <ac:spMkLst>
            <pc:docMk/>
            <pc:sldMk cId="3712628922" sldId="2145706870"/>
            <ac:spMk id="2" creationId="{E9F6DE17-E2BF-0E68-D072-8791BCC65834}"/>
          </ac:spMkLst>
        </pc:spChg>
        <pc:spChg chg="add mod">
          <ac:chgData name="Fiore-Gartland, Andrew J" userId="e2c7091a-4529-410b-8188-b1bfa8d6e467" providerId="ADAL" clId="{40C3A2FB-FF91-48B9-8480-93590B23BB65}" dt="2023-12-13T16:44:19.048" v="155" actId="20577"/>
          <ac:spMkLst>
            <pc:docMk/>
            <pc:sldMk cId="3712628922" sldId="2145706870"/>
            <ac:spMk id="3" creationId="{5975C718-15FF-29C6-4138-7C31DE5B8409}"/>
          </ac:spMkLst>
        </pc:spChg>
        <pc:spChg chg="mod">
          <ac:chgData name="Fiore-Gartland, Andrew J" userId="e2c7091a-4529-410b-8188-b1bfa8d6e467" providerId="ADAL" clId="{40C3A2FB-FF91-48B9-8480-93590B23BB65}" dt="2023-12-13T15:33:37.885" v="147" actId="1076"/>
          <ac:spMkLst>
            <pc:docMk/>
            <pc:sldMk cId="3712628922" sldId="2145706870"/>
            <ac:spMk id="13" creationId="{4F5C09B4-32D2-46D9-B082-32537DF56D26}"/>
          </ac:spMkLst>
        </pc:spChg>
        <pc:graphicFrameChg chg="del">
          <ac:chgData name="Fiore-Gartland, Andrew J" userId="e2c7091a-4529-410b-8188-b1bfa8d6e467" providerId="ADAL" clId="{40C3A2FB-FF91-48B9-8480-93590B23BB65}" dt="2023-12-13T15:31:16.494" v="129" actId="478"/>
          <ac:graphicFrameMkLst>
            <pc:docMk/>
            <pc:sldMk cId="3712628922" sldId="2145706870"/>
            <ac:graphicFrameMk id="4" creationId="{22AD5EA2-AAB1-A568-8474-F0849AC4BF6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9B4AC-170E-4AB3-8597-3D59F0854744}" type="doc">
      <dgm:prSet loTypeId="urn:microsoft.com/office/officeart/2005/8/layout/cycle6" loCatId="relationship" qsTypeId="urn:microsoft.com/office/officeart/2005/8/quickstyle/simple1" qsCatId="simple" csTypeId="urn:microsoft.com/office/officeart/2005/8/colors/colorful1" csCatId="colorful" phldr="1"/>
      <dgm:spPr/>
      <dgm:t>
        <a:bodyPr/>
        <a:lstStyle/>
        <a:p>
          <a:endParaRPr lang="en-US"/>
        </a:p>
      </dgm:t>
    </dgm:pt>
    <dgm:pt modelId="{A8203A33-427F-4F4C-88FF-DB4D4A9DDAF1}">
      <dgm:prSet phldrT="[Text]"/>
      <dgm:spPr/>
      <dgm:t>
        <a:bodyPr/>
        <a:lstStyle/>
        <a:p>
          <a:r>
            <a:rPr lang="en-US" dirty="0"/>
            <a:t>Learn</a:t>
          </a:r>
        </a:p>
      </dgm:t>
    </dgm:pt>
    <dgm:pt modelId="{17E28B95-9CC6-4D69-B9AC-0676B5EDB94E}" type="parTrans" cxnId="{81C3640D-F767-4D4D-8B6E-9F765A5970D3}">
      <dgm:prSet/>
      <dgm:spPr/>
      <dgm:t>
        <a:bodyPr/>
        <a:lstStyle/>
        <a:p>
          <a:endParaRPr lang="en-US"/>
        </a:p>
      </dgm:t>
    </dgm:pt>
    <dgm:pt modelId="{3EFC7C73-86FB-4BEE-86B1-590B6D5DA04E}" type="sibTrans" cxnId="{81C3640D-F767-4D4D-8B6E-9F765A5970D3}">
      <dgm:prSet/>
      <dgm:spPr/>
      <dgm:t>
        <a:bodyPr/>
        <a:lstStyle/>
        <a:p>
          <a:endParaRPr lang="en-US"/>
        </a:p>
      </dgm:t>
    </dgm:pt>
    <dgm:pt modelId="{F15C7444-E242-4854-A86F-25535A903A70}">
      <dgm:prSet phldrT="[Text]"/>
      <dgm:spPr/>
      <dgm:t>
        <a:bodyPr/>
        <a:lstStyle/>
        <a:p>
          <a:r>
            <a:rPr lang="en-US" dirty="0"/>
            <a:t>Hypothesize</a:t>
          </a:r>
        </a:p>
      </dgm:t>
    </dgm:pt>
    <dgm:pt modelId="{65273B91-FD9B-485E-9A28-98E176A8F98D}" type="parTrans" cxnId="{9163594F-0A03-4443-B1A0-825FA7D3F868}">
      <dgm:prSet/>
      <dgm:spPr/>
      <dgm:t>
        <a:bodyPr/>
        <a:lstStyle/>
        <a:p>
          <a:endParaRPr lang="en-US"/>
        </a:p>
      </dgm:t>
    </dgm:pt>
    <dgm:pt modelId="{3C264C73-79FA-40BB-BD4A-EF5F390693C2}" type="sibTrans" cxnId="{9163594F-0A03-4443-B1A0-825FA7D3F868}">
      <dgm:prSet/>
      <dgm:spPr/>
      <dgm:t>
        <a:bodyPr/>
        <a:lstStyle/>
        <a:p>
          <a:endParaRPr lang="en-US"/>
        </a:p>
      </dgm:t>
    </dgm:pt>
    <dgm:pt modelId="{746EB3BB-4D78-4144-9A6F-D196897ABFE9}">
      <dgm:prSet phldrT="[Text]"/>
      <dgm:spPr/>
      <dgm:t>
        <a:bodyPr/>
        <a:lstStyle/>
        <a:p>
          <a:r>
            <a:rPr lang="en-US" dirty="0"/>
            <a:t>Visualize</a:t>
          </a:r>
        </a:p>
      </dgm:t>
    </dgm:pt>
    <dgm:pt modelId="{2F200A2A-A484-4CF5-836E-161C44A173D7}" type="parTrans" cxnId="{1DCEF33C-B8FC-495C-AE49-4146A9CD4336}">
      <dgm:prSet/>
      <dgm:spPr/>
      <dgm:t>
        <a:bodyPr/>
        <a:lstStyle/>
        <a:p>
          <a:endParaRPr lang="en-US"/>
        </a:p>
      </dgm:t>
    </dgm:pt>
    <dgm:pt modelId="{70CAA615-9867-4AB8-B6D2-AFAF3B4169AB}" type="sibTrans" cxnId="{1DCEF33C-B8FC-495C-AE49-4146A9CD4336}">
      <dgm:prSet/>
      <dgm:spPr/>
      <dgm:t>
        <a:bodyPr/>
        <a:lstStyle/>
        <a:p>
          <a:endParaRPr lang="en-US"/>
        </a:p>
      </dgm:t>
    </dgm:pt>
    <dgm:pt modelId="{0ED585EB-D277-4460-BE2A-7C2D66D26B40}">
      <dgm:prSet phldrT="[Text]"/>
      <dgm:spPr/>
      <dgm:t>
        <a:bodyPr/>
        <a:lstStyle/>
        <a:p>
          <a:r>
            <a:rPr lang="en-US" dirty="0"/>
            <a:t>Build</a:t>
          </a:r>
          <a:br>
            <a:rPr lang="en-US" dirty="0"/>
          </a:br>
          <a:r>
            <a:rPr lang="en-US" dirty="0"/>
            <a:t>community</a:t>
          </a:r>
        </a:p>
      </dgm:t>
    </dgm:pt>
    <dgm:pt modelId="{E4028B71-FAF7-48BD-93E3-A307D1A33265}" type="parTrans" cxnId="{E5D69A94-DE1A-4707-A57F-7586DEE36B9A}">
      <dgm:prSet/>
      <dgm:spPr/>
      <dgm:t>
        <a:bodyPr/>
        <a:lstStyle/>
        <a:p>
          <a:endParaRPr lang="en-US"/>
        </a:p>
      </dgm:t>
    </dgm:pt>
    <dgm:pt modelId="{29E734AC-FE24-46A4-953A-8F960D1E8249}" type="sibTrans" cxnId="{E5D69A94-DE1A-4707-A57F-7586DEE36B9A}">
      <dgm:prSet/>
      <dgm:spPr/>
      <dgm:t>
        <a:bodyPr/>
        <a:lstStyle/>
        <a:p>
          <a:endParaRPr lang="en-US"/>
        </a:p>
      </dgm:t>
    </dgm:pt>
    <dgm:pt modelId="{7DB510C6-B1A9-483C-BCE1-4E33B5ADCC14}">
      <dgm:prSet phldrT="[Text]"/>
      <dgm:spPr/>
      <dgm:t>
        <a:bodyPr/>
        <a:lstStyle/>
        <a:p>
          <a:r>
            <a:rPr lang="en-US" dirty="0"/>
            <a:t>Teach</a:t>
          </a:r>
        </a:p>
      </dgm:t>
    </dgm:pt>
    <dgm:pt modelId="{3602226A-DF8B-467E-BF95-39D024098524}" type="parTrans" cxnId="{47B001D2-4BE0-480A-8649-E179E9440A40}">
      <dgm:prSet/>
      <dgm:spPr/>
      <dgm:t>
        <a:bodyPr/>
        <a:lstStyle/>
        <a:p>
          <a:endParaRPr lang="en-US"/>
        </a:p>
      </dgm:t>
    </dgm:pt>
    <dgm:pt modelId="{0D976077-FABD-4FC3-94F6-42B5C0821DF9}" type="sibTrans" cxnId="{47B001D2-4BE0-480A-8649-E179E9440A40}">
      <dgm:prSet/>
      <dgm:spPr/>
      <dgm:t>
        <a:bodyPr/>
        <a:lstStyle/>
        <a:p>
          <a:endParaRPr lang="en-US"/>
        </a:p>
      </dgm:t>
    </dgm:pt>
    <dgm:pt modelId="{365A1F31-6E60-4331-A2F5-772FE78DC2AF}" type="pres">
      <dgm:prSet presAssocID="{9509B4AC-170E-4AB3-8597-3D59F0854744}" presName="cycle" presStyleCnt="0">
        <dgm:presLayoutVars>
          <dgm:dir/>
          <dgm:resizeHandles val="exact"/>
        </dgm:presLayoutVars>
      </dgm:prSet>
      <dgm:spPr/>
    </dgm:pt>
    <dgm:pt modelId="{B125B7B5-0551-4A3E-974D-72F8A8DDB401}" type="pres">
      <dgm:prSet presAssocID="{A8203A33-427F-4F4C-88FF-DB4D4A9DDAF1}" presName="node" presStyleLbl="node1" presStyleIdx="0" presStyleCnt="5">
        <dgm:presLayoutVars>
          <dgm:bulletEnabled val="1"/>
        </dgm:presLayoutVars>
      </dgm:prSet>
      <dgm:spPr/>
    </dgm:pt>
    <dgm:pt modelId="{93A232F5-FBD4-496C-8792-C4FDC9CB12BE}" type="pres">
      <dgm:prSet presAssocID="{A8203A33-427F-4F4C-88FF-DB4D4A9DDAF1}" presName="spNode" presStyleCnt="0"/>
      <dgm:spPr/>
    </dgm:pt>
    <dgm:pt modelId="{474247BC-559E-4202-A6BE-346EAB5805C0}" type="pres">
      <dgm:prSet presAssocID="{3EFC7C73-86FB-4BEE-86B1-590B6D5DA04E}" presName="sibTrans" presStyleLbl="sibTrans1D1" presStyleIdx="0" presStyleCnt="5"/>
      <dgm:spPr/>
    </dgm:pt>
    <dgm:pt modelId="{4034FA56-26C9-41DC-B6D4-AC3ACD18BDF7}" type="pres">
      <dgm:prSet presAssocID="{F15C7444-E242-4854-A86F-25535A903A70}" presName="node" presStyleLbl="node1" presStyleIdx="1" presStyleCnt="5" custScaleX="158061">
        <dgm:presLayoutVars>
          <dgm:bulletEnabled val="1"/>
        </dgm:presLayoutVars>
      </dgm:prSet>
      <dgm:spPr/>
    </dgm:pt>
    <dgm:pt modelId="{379A32AB-EAE7-4726-A54E-EEA810B368CB}" type="pres">
      <dgm:prSet presAssocID="{F15C7444-E242-4854-A86F-25535A903A70}" presName="spNode" presStyleCnt="0"/>
      <dgm:spPr/>
    </dgm:pt>
    <dgm:pt modelId="{10106015-9686-4169-A2A8-88D6946E5E92}" type="pres">
      <dgm:prSet presAssocID="{3C264C73-79FA-40BB-BD4A-EF5F390693C2}" presName="sibTrans" presStyleLbl="sibTrans1D1" presStyleIdx="1" presStyleCnt="5"/>
      <dgm:spPr/>
    </dgm:pt>
    <dgm:pt modelId="{8448F133-C65F-4954-AF27-BD5A76567D62}" type="pres">
      <dgm:prSet presAssocID="{746EB3BB-4D78-4144-9A6F-D196897ABFE9}" presName="node" presStyleLbl="node1" presStyleIdx="2" presStyleCnt="5" custRadScaleRad="98970" custRadScaleInc="-79146">
        <dgm:presLayoutVars>
          <dgm:bulletEnabled val="1"/>
        </dgm:presLayoutVars>
      </dgm:prSet>
      <dgm:spPr/>
    </dgm:pt>
    <dgm:pt modelId="{B0F43BFF-FFD9-433F-BEE6-C059DEEABACF}" type="pres">
      <dgm:prSet presAssocID="{746EB3BB-4D78-4144-9A6F-D196897ABFE9}" presName="spNode" presStyleCnt="0"/>
      <dgm:spPr/>
    </dgm:pt>
    <dgm:pt modelId="{F35432A2-A74B-48B8-ABBE-46D6C01B8844}" type="pres">
      <dgm:prSet presAssocID="{70CAA615-9867-4AB8-B6D2-AFAF3B4169AB}" presName="sibTrans" presStyleLbl="sibTrans1D1" presStyleIdx="2" presStyleCnt="5"/>
      <dgm:spPr/>
    </dgm:pt>
    <dgm:pt modelId="{A980A706-4647-4330-B553-0CD658B84137}" type="pres">
      <dgm:prSet presAssocID="{0ED585EB-D277-4460-BE2A-7C2D66D26B40}" presName="node" presStyleLbl="node1" presStyleIdx="3" presStyleCnt="5" custScaleX="169488" custRadScaleRad="94770" custRadScaleInc="28789">
        <dgm:presLayoutVars>
          <dgm:bulletEnabled val="1"/>
        </dgm:presLayoutVars>
      </dgm:prSet>
      <dgm:spPr/>
    </dgm:pt>
    <dgm:pt modelId="{00AE777A-5B85-4E4E-9C95-CAB0C60D1F74}" type="pres">
      <dgm:prSet presAssocID="{0ED585EB-D277-4460-BE2A-7C2D66D26B40}" presName="spNode" presStyleCnt="0"/>
      <dgm:spPr/>
    </dgm:pt>
    <dgm:pt modelId="{808A892E-E96D-43DC-AC65-B644D3691ACD}" type="pres">
      <dgm:prSet presAssocID="{29E734AC-FE24-46A4-953A-8F960D1E8249}" presName="sibTrans" presStyleLbl="sibTrans1D1" presStyleIdx="3" presStyleCnt="5"/>
      <dgm:spPr/>
    </dgm:pt>
    <dgm:pt modelId="{D42ADDC6-2641-4668-A3A0-1B4F40A44C57}" type="pres">
      <dgm:prSet presAssocID="{7DB510C6-B1A9-483C-BCE1-4E33B5ADCC14}" presName="node" presStyleLbl="node1" presStyleIdx="4" presStyleCnt="5">
        <dgm:presLayoutVars>
          <dgm:bulletEnabled val="1"/>
        </dgm:presLayoutVars>
      </dgm:prSet>
      <dgm:spPr/>
    </dgm:pt>
    <dgm:pt modelId="{FABC511D-2B30-4428-93C5-55DE9F860F87}" type="pres">
      <dgm:prSet presAssocID="{7DB510C6-B1A9-483C-BCE1-4E33B5ADCC14}" presName="spNode" presStyleCnt="0"/>
      <dgm:spPr/>
    </dgm:pt>
    <dgm:pt modelId="{0AD0F8D9-6ABD-476C-934D-1D28312185E6}" type="pres">
      <dgm:prSet presAssocID="{0D976077-FABD-4FC3-94F6-42B5C0821DF9}" presName="sibTrans" presStyleLbl="sibTrans1D1" presStyleIdx="4" presStyleCnt="5"/>
      <dgm:spPr/>
    </dgm:pt>
  </dgm:ptLst>
  <dgm:cxnLst>
    <dgm:cxn modelId="{81C3640D-F767-4D4D-8B6E-9F765A5970D3}" srcId="{9509B4AC-170E-4AB3-8597-3D59F0854744}" destId="{A8203A33-427F-4F4C-88FF-DB4D4A9DDAF1}" srcOrd="0" destOrd="0" parTransId="{17E28B95-9CC6-4D69-B9AC-0676B5EDB94E}" sibTransId="{3EFC7C73-86FB-4BEE-86B1-590B6D5DA04E}"/>
    <dgm:cxn modelId="{1DCEF33C-B8FC-495C-AE49-4146A9CD4336}" srcId="{9509B4AC-170E-4AB3-8597-3D59F0854744}" destId="{746EB3BB-4D78-4144-9A6F-D196897ABFE9}" srcOrd="2" destOrd="0" parTransId="{2F200A2A-A484-4CF5-836E-161C44A173D7}" sibTransId="{70CAA615-9867-4AB8-B6D2-AFAF3B4169AB}"/>
    <dgm:cxn modelId="{84275B40-14A9-4699-B426-5E909BC9CC78}" type="presOf" srcId="{0ED585EB-D277-4460-BE2A-7C2D66D26B40}" destId="{A980A706-4647-4330-B553-0CD658B84137}" srcOrd="0" destOrd="0" presId="urn:microsoft.com/office/officeart/2005/8/layout/cycle6"/>
    <dgm:cxn modelId="{9163594F-0A03-4443-B1A0-825FA7D3F868}" srcId="{9509B4AC-170E-4AB3-8597-3D59F0854744}" destId="{F15C7444-E242-4854-A86F-25535A903A70}" srcOrd="1" destOrd="0" parTransId="{65273B91-FD9B-485E-9A28-98E176A8F98D}" sibTransId="{3C264C73-79FA-40BB-BD4A-EF5F390693C2}"/>
    <dgm:cxn modelId="{027EFB77-D116-48EE-A323-E86FE8D010A2}" type="presOf" srcId="{9509B4AC-170E-4AB3-8597-3D59F0854744}" destId="{365A1F31-6E60-4331-A2F5-772FE78DC2AF}" srcOrd="0" destOrd="0" presId="urn:microsoft.com/office/officeart/2005/8/layout/cycle6"/>
    <dgm:cxn modelId="{AB137E7B-245A-422A-9897-AF8DA7FD24BC}" type="presOf" srcId="{7DB510C6-B1A9-483C-BCE1-4E33B5ADCC14}" destId="{D42ADDC6-2641-4668-A3A0-1B4F40A44C57}" srcOrd="0" destOrd="0" presId="urn:microsoft.com/office/officeart/2005/8/layout/cycle6"/>
    <dgm:cxn modelId="{1FE9A97D-EBCA-4573-B7B4-F0874C17B2C0}" type="presOf" srcId="{3EFC7C73-86FB-4BEE-86B1-590B6D5DA04E}" destId="{474247BC-559E-4202-A6BE-346EAB5805C0}" srcOrd="0" destOrd="0" presId="urn:microsoft.com/office/officeart/2005/8/layout/cycle6"/>
    <dgm:cxn modelId="{80779C86-DE26-439C-A71E-51F5C705C6CE}" type="presOf" srcId="{70CAA615-9867-4AB8-B6D2-AFAF3B4169AB}" destId="{F35432A2-A74B-48B8-ABBE-46D6C01B8844}" srcOrd="0" destOrd="0" presId="urn:microsoft.com/office/officeart/2005/8/layout/cycle6"/>
    <dgm:cxn modelId="{E5D69A94-DE1A-4707-A57F-7586DEE36B9A}" srcId="{9509B4AC-170E-4AB3-8597-3D59F0854744}" destId="{0ED585EB-D277-4460-BE2A-7C2D66D26B40}" srcOrd="3" destOrd="0" parTransId="{E4028B71-FAF7-48BD-93E3-A307D1A33265}" sibTransId="{29E734AC-FE24-46A4-953A-8F960D1E8249}"/>
    <dgm:cxn modelId="{8756B597-80FD-4681-AFC7-B8F8DC942FC7}" type="presOf" srcId="{F15C7444-E242-4854-A86F-25535A903A70}" destId="{4034FA56-26C9-41DC-B6D4-AC3ACD18BDF7}" srcOrd="0" destOrd="0" presId="urn:microsoft.com/office/officeart/2005/8/layout/cycle6"/>
    <dgm:cxn modelId="{81FC1C9A-AD44-4D50-8548-296ECDB5C478}" type="presOf" srcId="{3C264C73-79FA-40BB-BD4A-EF5F390693C2}" destId="{10106015-9686-4169-A2A8-88D6946E5E92}" srcOrd="0" destOrd="0" presId="urn:microsoft.com/office/officeart/2005/8/layout/cycle6"/>
    <dgm:cxn modelId="{660BD3A5-32A1-4C0C-BF9F-461C5E34412D}" type="presOf" srcId="{29E734AC-FE24-46A4-953A-8F960D1E8249}" destId="{808A892E-E96D-43DC-AC65-B644D3691ACD}" srcOrd="0" destOrd="0" presId="urn:microsoft.com/office/officeart/2005/8/layout/cycle6"/>
    <dgm:cxn modelId="{8C4156C4-BED8-4A6B-ABA4-CDD7166406B7}" type="presOf" srcId="{A8203A33-427F-4F4C-88FF-DB4D4A9DDAF1}" destId="{B125B7B5-0551-4A3E-974D-72F8A8DDB401}" srcOrd="0" destOrd="0" presId="urn:microsoft.com/office/officeart/2005/8/layout/cycle6"/>
    <dgm:cxn modelId="{66C15ECD-C4D5-42E2-972B-DFD48BDAD754}" type="presOf" srcId="{0D976077-FABD-4FC3-94F6-42B5C0821DF9}" destId="{0AD0F8D9-6ABD-476C-934D-1D28312185E6}" srcOrd="0" destOrd="0" presId="urn:microsoft.com/office/officeart/2005/8/layout/cycle6"/>
    <dgm:cxn modelId="{47B001D2-4BE0-480A-8649-E179E9440A40}" srcId="{9509B4AC-170E-4AB3-8597-3D59F0854744}" destId="{7DB510C6-B1A9-483C-BCE1-4E33B5ADCC14}" srcOrd="4" destOrd="0" parTransId="{3602226A-DF8B-467E-BF95-39D024098524}" sibTransId="{0D976077-FABD-4FC3-94F6-42B5C0821DF9}"/>
    <dgm:cxn modelId="{9648B5D9-42AE-49A4-9671-8A2CD69C53B0}" type="presOf" srcId="{746EB3BB-4D78-4144-9A6F-D196897ABFE9}" destId="{8448F133-C65F-4954-AF27-BD5A76567D62}" srcOrd="0" destOrd="0" presId="urn:microsoft.com/office/officeart/2005/8/layout/cycle6"/>
    <dgm:cxn modelId="{8FBAC9C9-DE7B-43FC-BC70-3F348CBE80EE}" type="presParOf" srcId="{365A1F31-6E60-4331-A2F5-772FE78DC2AF}" destId="{B125B7B5-0551-4A3E-974D-72F8A8DDB401}" srcOrd="0" destOrd="0" presId="urn:microsoft.com/office/officeart/2005/8/layout/cycle6"/>
    <dgm:cxn modelId="{7C63F71E-9C0A-465E-9834-D1C719523098}" type="presParOf" srcId="{365A1F31-6E60-4331-A2F5-772FE78DC2AF}" destId="{93A232F5-FBD4-496C-8792-C4FDC9CB12BE}" srcOrd="1" destOrd="0" presId="urn:microsoft.com/office/officeart/2005/8/layout/cycle6"/>
    <dgm:cxn modelId="{78421AFA-4EED-4291-B177-5D90657C1434}" type="presParOf" srcId="{365A1F31-6E60-4331-A2F5-772FE78DC2AF}" destId="{474247BC-559E-4202-A6BE-346EAB5805C0}" srcOrd="2" destOrd="0" presId="urn:microsoft.com/office/officeart/2005/8/layout/cycle6"/>
    <dgm:cxn modelId="{4EC45A0A-78B7-4241-8704-CDB2F97FD2EE}" type="presParOf" srcId="{365A1F31-6E60-4331-A2F5-772FE78DC2AF}" destId="{4034FA56-26C9-41DC-B6D4-AC3ACD18BDF7}" srcOrd="3" destOrd="0" presId="urn:microsoft.com/office/officeart/2005/8/layout/cycle6"/>
    <dgm:cxn modelId="{53BBBAAD-D326-41BC-BA73-D91F1FD0FAD0}" type="presParOf" srcId="{365A1F31-6E60-4331-A2F5-772FE78DC2AF}" destId="{379A32AB-EAE7-4726-A54E-EEA810B368CB}" srcOrd="4" destOrd="0" presId="urn:microsoft.com/office/officeart/2005/8/layout/cycle6"/>
    <dgm:cxn modelId="{D67D1276-240E-4829-8EE0-E7BD98803D74}" type="presParOf" srcId="{365A1F31-6E60-4331-A2F5-772FE78DC2AF}" destId="{10106015-9686-4169-A2A8-88D6946E5E92}" srcOrd="5" destOrd="0" presId="urn:microsoft.com/office/officeart/2005/8/layout/cycle6"/>
    <dgm:cxn modelId="{5A72CB1A-EFEE-4365-BDA4-D93B1F5EFAD8}" type="presParOf" srcId="{365A1F31-6E60-4331-A2F5-772FE78DC2AF}" destId="{8448F133-C65F-4954-AF27-BD5A76567D62}" srcOrd="6" destOrd="0" presId="urn:microsoft.com/office/officeart/2005/8/layout/cycle6"/>
    <dgm:cxn modelId="{9F8FA103-A861-41F5-9E70-C0D4B50E1234}" type="presParOf" srcId="{365A1F31-6E60-4331-A2F5-772FE78DC2AF}" destId="{B0F43BFF-FFD9-433F-BEE6-C059DEEABACF}" srcOrd="7" destOrd="0" presId="urn:microsoft.com/office/officeart/2005/8/layout/cycle6"/>
    <dgm:cxn modelId="{8AC5E004-9859-4A3C-9B33-80D9022B11D5}" type="presParOf" srcId="{365A1F31-6E60-4331-A2F5-772FE78DC2AF}" destId="{F35432A2-A74B-48B8-ABBE-46D6C01B8844}" srcOrd="8" destOrd="0" presId="urn:microsoft.com/office/officeart/2005/8/layout/cycle6"/>
    <dgm:cxn modelId="{5B314708-AFBC-4577-8218-0485D67D95B6}" type="presParOf" srcId="{365A1F31-6E60-4331-A2F5-772FE78DC2AF}" destId="{A980A706-4647-4330-B553-0CD658B84137}" srcOrd="9" destOrd="0" presId="urn:microsoft.com/office/officeart/2005/8/layout/cycle6"/>
    <dgm:cxn modelId="{D721E0C4-57D3-4F86-81BD-29FA38F450E9}" type="presParOf" srcId="{365A1F31-6E60-4331-A2F5-772FE78DC2AF}" destId="{00AE777A-5B85-4E4E-9C95-CAB0C60D1F74}" srcOrd="10" destOrd="0" presId="urn:microsoft.com/office/officeart/2005/8/layout/cycle6"/>
    <dgm:cxn modelId="{CC1D3926-F92C-4EA9-9148-9D7E312D5191}" type="presParOf" srcId="{365A1F31-6E60-4331-A2F5-772FE78DC2AF}" destId="{808A892E-E96D-43DC-AC65-B644D3691ACD}" srcOrd="11" destOrd="0" presId="urn:microsoft.com/office/officeart/2005/8/layout/cycle6"/>
    <dgm:cxn modelId="{8CD9724B-F1D5-484D-A50A-28B77F3DCF0B}" type="presParOf" srcId="{365A1F31-6E60-4331-A2F5-772FE78DC2AF}" destId="{D42ADDC6-2641-4668-A3A0-1B4F40A44C57}" srcOrd="12" destOrd="0" presId="urn:microsoft.com/office/officeart/2005/8/layout/cycle6"/>
    <dgm:cxn modelId="{B0AF209F-7588-47AB-989E-59CB9B459942}" type="presParOf" srcId="{365A1F31-6E60-4331-A2F5-772FE78DC2AF}" destId="{FABC511D-2B30-4428-93C5-55DE9F860F87}" srcOrd="13" destOrd="0" presId="urn:microsoft.com/office/officeart/2005/8/layout/cycle6"/>
    <dgm:cxn modelId="{B46DD289-8DDF-49EC-96BA-887CC73685E0}" type="presParOf" srcId="{365A1F31-6E60-4331-A2F5-772FE78DC2AF}" destId="{0AD0F8D9-6ABD-476C-934D-1D28312185E6}" srcOrd="14" destOrd="0" presId="urn:microsoft.com/office/officeart/2005/8/layout/cycle6"/>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5B7B5-0551-4A3E-974D-72F8A8DDB401}">
      <dsp:nvSpPr>
        <dsp:cNvPr id="0" name=""/>
        <dsp:cNvSpPr/>
      </dsp:nvSpPr>
      <dsp:spPr>
        <a:xfrm>
          <a:off x="2425200" y="3822"/>
          <a:ext cx="1605415" cy="10435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Learn</a:t>
          </a:r>
        </a:p>
      </dsp:txBody>
      <dsp:txXfrm>
        <a:off x="2476140" y="54762"/>
        <a:ext cx="1503535" cy="941640"/>
      </dsp:txXfrm>
    </dsp:sp>
    <dsp:sp modelId="{474247BC-559E-4202-A6BE-346EAB5805C0}">
      <dsp:nvSpPr>
        <dsp:cNvPr id="0" name=""/>
        <dsp:cNvSpPr/>
      </dsp:nvSpPr>
      <dsp:spPr>
        <a:xfrm>
          <a:off x="1144458" y="525583"/>
          <a:ext cx="4166899" cy="4166899"/>
        </a:xfrm>
        <a:custGeom>
          <a:avLst/>
          <a:gdLst/>
          <a:ahLst/>
          <a:cxnLst/>
          <a:rect l="0" t="0" r="0" b="0"/>
          <a:pathLst>
            <a:path>
              <a:moveTo>
                <a:pt x="2897168" y="165475"/>
              </a:moveTo>
              <a:arcTo wR="2083449" hR="2083449" stAng="17579373" swAng="1959857"/>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34FA56-26C9-41DC-B6D4-AC3ACD18BDF7}">
      <dsp:nvSpPr>
        <dsp:cNvPr id="0" name=""/>
        <dsp:cNvSpPr/>
      </dsp:nvSpPr>
      <dsp:spPr>
        <a:xfrm>
          <a:off x="3940618" y="1443451"/>
          <a:ext cx="2537536" cy="10435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Hypothesize</a:t>
          </a:r>
        </a:p>
      </dsp:txBody>
      <dsp:txXfrm>
        <a:off x="3991558" y="1494391"/>
        <a:ext cx="2435656" cy="941640"/>
      </dsp:txXfrm>
    </dsp:sp>
    <dsp:sp modelId="{10106015-9686-4169-A2A8-88D6946E5E92}">
      <dsp:nvSpPr>
        <dsp:cNvPr id="0" name=""/>
        <dsp:cNvSpPr/>
      </dsp:nvSpPr>
      <dsp:spPr>
        <a:xfrm>
          <a:off x="1141889" y="468372"/>
          <a:ext cx="4166899" cy="4166899"/>
        </a:xfrm>
        <a:custGeom>
          <a:avLst/>
          <a:gdLst/>
          <a:ahLst/>
          <a:cxnLst/>
          <a:rect l="0" t="0" r="0" b="0"/>
          <a:pathLst>
            <a:path>
              <a:moveTo>
                <a:pt x="4166121" y="2026529"/>
              </a:moveTo>
              <a:arcTo wR="2083449" hR="2083449" stAng="21506069" swAng="129089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48F133-C65F-4954-AF27-BD5A76567D62}">
      <dsp:nvSpPr>
        <dsp:cNvPr id="0" name=""/>
        <dsp:cNvSpPr/>
      </dsp:nvSpPr>
      <dsp:spPr>
        <a:xfrm>
          <a:off x="4114181" y="3270127"/>
          <a:ext cx="1605415" cy="1043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Visualize</a:t>
          </a:r>
        </a:p>
      </dsp:txBody>
      <dsp:txXfrm>
        <a:off x="4165121" y="3321067"/>
        <a:ext cx="1503535" cy="941640"/>
      </dsp:txXfrm>
    </dsp:sp>
    <dsp:sp modelId="{F35432A2-A74B-48B8-ABBE-46D6C01B8844}">
      <dsp:nvSpPr>
        <dsp:cNvPr id="0" name=""/>
        <dsp:cNvSpPr/>
      </dsp:nvSpPr>
      <dsp:spPr>
        <a:xfrm>
          <a:off x="1258766" y="428297"/>
          <a:ext cx="4166899" cy="4166899"/>
        </a:xfrm>
        <a:custGeom>
          <a:avLst/>
          <a:gdLst/>
          <a:ahLst/>
          <a:cxnLst/>
          <a:rect l="0" t="0" r="0" b="0"/>
          <a:pathLst>
            <a:path>
              <a:moveTo>
                <a:pt x="3117682" y="3892074"/>
              </a:moveTo>
              <a:arcTo wR="2083449" hR="2083449" stAng="3614256" swAng="2218598"/>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80A706-4647-4330-B553-0CD658B84137}">
      <dsp:nvSpPr>
        <dsp:cNvPr id="0" name=""/>
        <dsp:cNvSpPr/>
      </dsp:nvSpPr>
      <dsp:spPr>
        <a:xfrm>
          <a:off x="523105" y="3533447"/>
          <a:ext cx="2720987" cy="10435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Build</a:t>
          </a:r>
          <a:br>
            <a:rPr lang="en-US" sz="2600" kern="1200" dirty="0"/>
          </a:br>
          <a:r>
            <a:rPr lang="en-US" sz="2600" kern="1200" dirty="0"/>
            <a:t>community</a:t>
          </a:r>
        </a:p>
      </dsp:txBody>
      <dsp:txXfrm>
        <a:off x="574045" y="3584387"/>
        <a:ext cx="2619107" cy="941640"/>
      </dsp:txXfrm>
    </dsp:sp>
    <dsp:sp modelId="{808A892E-E96D-43DC-AC65-B644D3691ACD}">
      <dsp:nvSpPr>
        <dsp:cNvPr id="0" name=""/>
        <dsp:cNvSpPr/>
      </dsp:nvSpPr>
      <dsp:spPr>
        <a:xfrm>
          <a:off x="1146104" y="313789"/>
          <a:ext cx="4166899" cy="4166899"/>
        </a:xfrm>
        <a:custGeom>
          <a:avLst/>
          <a:gdLst/>
          <a:ahLst/>
          <a:cxnLst/>
          <a:rect l="0" t="0" r="0" b="0"/>
          <a:pathLst>
            <a:path>
              <a:moveTo>
                <a:pt x="331115" y="3210431"/>
              </a:moveTo>
              <a:arcTo wR="2083449" hR="2083449" stAng="8835217" swAng="1798546"/>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2ADDC6-2641-4668-A3A0-1B4F40A44C57}">
      <dsp:nvSpPr>
        <dsp:cNvPr id="0" name=""/>
        <dsp:cNvSpPr/>
      </dsp:nvSpPr>
      <dsp:spPr>
        <a:xfrm>
          <a:off x="443722" y="1443451"/>
          <a:ext cx="1605415" cy="104352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Teach</a:t>
          </a:r>
        </a:p>
      </dsp:txBody>
      <dsp:txXfrm>
        <a:off x="494662" y="1494391"/>
        <a:ext cx="1503535" cy="941640"/>
      </dsp:txXfrm>
    </dsp:sp>
    <dsp:sp modelId="{0AD0F8D9-6ABD-476C-934D-1D28312185E6}">
      <dsp:nvSpPr>
        <dsp:cNvPr id="0" name=""/>
        <dsp:cNvSpPr/>
      </dsp:nvSpPr>
      <dsp:spPr>
        <a:xfrm>
          <a:off x="1144458" y="525583"/>
          <a:ext cx="4166899" cy="4166899"/>
        </a:xfrm>
        <a:custGeom>
          <a:avLst/>
          <a:gdLst/>
          <a:ahLst/>
          <a:cxnLst/>
          <a:rect l="0" t="0" r="0" b="0"/>
          <a:pathLst>
            <a:path>
              <a:moveTo>
                <a:pt x="363261" y="907985"/>
              </a:moveTo>
              <a:arcTo wR="2083449" hR="2083449" stAng="12860770" swAng="1959857"/>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9T18:40:29.6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799 42,'0'-2,"0"0,-1 1,1-1,-1 0,1 0,-1 1,0-1,0 1,0-1,0 1,0-1,0 1,0-1,0 1,0 0,-1-1,1 1,-1 0,1 0,-1 0,1 0,-1 0,1 1,-1-1,0 0,0 1,1-1,-1 1,0 0,-3-1,-7-1,0 1,0 0,-15 1,24 0,-15 1,0 0,0 2,0 0,0 1,0 1,1 0,-21 10,-11 4,23-9,0 0,-30 19,-33 22,-118 50,202-98,0-1,0 1,0 0,1 0,-1 1,1-1,0 1,0 0,0 0,1 0,-1 1,1-1,0 1,0 0,1 0,-1 0,1 0,0 0,1 1,-3 10,3-12,1 0,-1 0,1 0,0 0,0 1,1-1,-1 0,1 0,0 0,0 0,0 0,1 0,-1-1,1 1,0 0,0-1,0 1,1-1,-1 0,1 1,0-1,0-1,0 1,0 0,0-1,0 1,1-1,0 0,3 2,20 8,-1 2,28 19,56 36,-40-27,-62-36,0-1,1 0,-1-1,1 0,0-1,0 0,11 3,22 5,-30-8,-1 0,1 0,0-1,23 1,-31-3,0 0,0-1,-1 0,1 1,0-1,0-1,-1 1,1 0,0-1,-1 0,0 0,1 0,-1 0,0 0,0-1,0 0,0 1,-1-1,4-5,-1 2,-1-1,-1 0,1 0,-1 0,-1 0,1 0,-1-1,0 1,1-15,0-8,-2-34,-1 46,-2-74,3-80,1 158,1 0,0 0,1 1,0 0,1-1,12-21,-9 18,-4 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9T18:40:37.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9,'880'0,"-717"7,8 0,311-7,-471 0,0-1,0 0,1-1,-1 0,-1-1,19-7,-21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AC2724-620F-4C44-830F-AA065EBC1AD6}" type="datetimeFigureOut">
              <a:rPr lang="en-US" smtClean="0"/>
              <a:t>12/5/2024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FF195-2F74-4285-AB33-D7016065FEB2}" type="slidenum">
              <a:rPr lang="en-US" smtClean="0"/>
              <a:t>‹#›</a:t>
            </a:fld>
            <a:endParaRPr lang="en-US"/>
          </a:p>
        </p:txBody>
      </p:sp>
    </p:spTree>
    <p:extLst>
      <p:ext uri="{BB962C8B-B14F-4D97-AF65-F5344CB8AC3E}">
        <p14:creationId xmlns:p14="http://schemas.microsoft.com/office/powerpoint/2010/main" val="405308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roiconference.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linicaltrials.gov/ct2/show/NCT03474198"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nas.org/content/115/36/8872.shor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6F8E91-DD4B-A441-944C-E20EF524C04E}" type="slidenum">
              <a:rPr lang="en-US" smtClean="0"/>
              <a:t>1</a:t>
            </a:fld>
            <a:endParaRPr lang="en-US"/>
          </a:p>
        </p:txBody>
      </p:sp>
    </p:spTree>
    <p:extLst>
      <p:ext uri="{BB962C8B-B14F-4D97-AF65-F5344CB8AC3E}">
        <p14:creationId xmlns:p14="http://schemas.microsoft.com/office/powerpoint/2010/main" val="274226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11</a:t>
            </a:fld>
            <a:endParaRPr lang="en-US" altLang="en-US"/>
          </a:p>
        </p:txBody>
      </p:sp>
    </p:spTree>
    <p:extLst>
      <p:ext uri="{BB962C8B-B14F-4D97-AF65-F5344CB8AC3E}">
        <p14:creationId xmlns:p14="http://schemas.microsoft.com/office/powerpoint/2010/main" val="1596780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Clinical endpoint: microbiologically-confirmed TB disease</a:t>
            </a:r>
          </a:p>
          <a:p>
            <a:r>
              <a:rPr lang="en-US" sz="1200"/>
              <a:t>POI</a:t>
            </a:r>
          </a:p>
          <a:p>
            <a:r>
              <a:rPr lang="en-US" sz="1200"/>
              <a:t>POD</a:t>
            </a:r>
          </a:p>
          <a:p>
            <a:r>
              <a:rPr lang="en-US" sz="1200"/>
              <a:t>POR</a:t>
            </a:r>
          </a:p>
          <a:p>
            <a:r>
              <a:rPr lang="en-US" sz="1200"/>
              <a:t>Interrupting transmission also a consideration</a:t>
            </a:r>
          </a:p>
          <a:p>
            <a:r>
              <a:rPr lang="en-US" sz="1200"/>
              <a:t>Age: POI targets infants and adolescents, POD for adults and PLWHIV</a:t>
            </a:r>
          </a:p>
          <a:p>
            <a:endParaRPr lang="en-US"/>
          </a:p>
        </p:txBody>
      </p:sp>
      <p:sp>
        <p:nvSpPr>
          <p:cNvPr id="4" name="Slide Number Placeholder 3"/>
          <p:cNvSpPr>
            <a:spLocks noGrp="1"/>
          </p:cNvSpPr>
          <p:nvPr>
            <p:ph type="sldNum" sz="quarter" idx="5"/>
          </p:nvPr>
        </p:nvSpPr>
        <p:spPr/>
        <p:txBody>
          <a:bodyPr/>
          <a:lstStyle/>
          <a:p>
            <a:fld id="{CC374949-CAF6-D44C-93AB-FE1B10EDBBB6}" type="slidenum">
              <a:rPr lang="en-US" smtClean="0"/>
              <a:t>12</a:t>
            </a:fld>
            <a:endParaRPr lang="en-US"/>
          </a:p>
        </p:txBody>
      </p:sp>
    </p:spTree>
    <p:extLst>
      <p:ext uri="{BB962C8B-B14F-4D97-AF65-F5344CB8AC3E}">
        <p14:creationId xmlns:p14="http://schemas.microsoft.com/office/powerpoint/2010/main" val="526591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63636"/>
                </a:solidFill>
                <a:effectLst/>
                <a:latin typeface="Nunito Sans" pitchFamily="2" charset="0"/>
              </a:rPr>
              <a:t>Researchers at the </a:t>
            </a:r>
            <a:r>
              <a:rPr lang="en-US" b="0" i="0" u="none" strike="noStrike">
                <a:solidFill>
                  <a:srgbClr val="007BFF"/>
                </a:solidFill>
                <a:effectLst/>
                <a:latin typeface="Nunito Sans" pitchFamily="2" charset="0"/>
                <a:hlinkClick r:id="rId3"/>
              </a:rPr>
              <a:t>Conference on Retroviruses and Opportunistic Infections</a:t>
            </a:r>
            <a:r>
              <a:rPr lang="en-US" b="0" i="0">
                <a:solidFill>
                  <a:srgbClr val="363636"/>
                </a:solidFill>
                <a:effectLst/>
                <a:latin typeface="Nunito Sans" pitchFamily="2" charset="0"/>
              </a:rPr>
              <a:t> in Seattle presented findings on Feb. 20 from the </a:t>
            </a:r>
            <a:r>
              <a:rPr lang="en-US" b="0" i="0" u="none" strike="noStrike">
                <a:solidFill>
                  <a:srgbClr val="007BFF"/>
                </a:solidFill>
                <a:effectLst/>
                <a:latin typeface="Nunito Sans" pitchFamily="2" charset="0"/>
                <a:hlinkClick r:id="rId4"/>
              </a:rPr>
              <a:t>TRUNCATE-TB trial</a:t>
            </a:r>
            <a:r>
              <a:rPr lang="en-US" b="0" i="0">
                <a:solidFill>
                  <a:srgbClr val="363636"/>
                </a:solidFill>
                <a:effectLst/>
                <a:latin typeface="Nunito Sans" pitchFamily="2" charset="0"/>
              </a:rPr>
              <a:t> showing that a shorter, eight-week regimen for treating tuberculosis is just as efficacious and safe as the standard six-month regimen, which has been the standard of care for decades to treat TB. These findings may open the door to implementing shorter treatment regimens that improve adherence to treat and cure TB, which, up until the COVID-19 pandemic, had been the biggest infectious disease killer globally.</a:t>
            </a:r>
            <a:endParaRPr lang="en-US"/>
          </a:p>
        </p:txBody>
      </p:sp>
      <p:sp>
        <p:nvSpPr>
          <p:cNvPr id="4" name="Slide Number Placeholder 3"/>
          <p:cNvSpPr>
            <a:spLocks noGrp="1"/>
          </p:cNvSpPr>
          <p:nvPr>
            <p:ph type="sldNum" sz="quarter" idx="5"/>
          </p:nvPr>
        </p:nvSpPr>
        <p:spPr/>
        <p:txBody>
          <a:bodyPr/>
          <a:lstStyle/>
          <a:p>
            <a:fld id="{E3BFF195-2F74-4285-AB33-D7016065FEB2}" type="slidenum">
              <a:rPr lang="en-US" smtClean="0"/>
              <a:t>13</a:t>
            </a:fld>
            <a:endParaRPr lang="en-US"/>
          </a:p>
        </p:txBody>
      </p:sp>
    </p:spTree>
    <p:extLst>
      <p:ext uri="{BB962C8B-B14F-4D97-AF65-F5344CB8AC3E}">
        <p14:creationId xmlns:p14="http://schemas.microsoft.com/office/powerpoint/2010/main" val="130626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14</a:t>
            </a:fld>
            <a:endParaRPr lang="en-US" altLang="en-US"/>
          </a:p>
        </p:txBody>
      </p:sp>
    </p:spTree>
    <p:extLst>
      <p:ext uri="{BB962C8B-B14F-4D97-AF65-F5344CB8AC3E}">
        <p14:creationId xmlns:p14="http://schemas.microsoft.com/office/powerpoint/2010/main" val="1930317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15</a:t>
            </a:fld>
            <a:endParaRPr lang="en-US" altLang="en-US"/>
          </a:p>
        </p:txBody>
      </p:sp>
    </p:spTree>
    <p:extLst>
      <p:ext uri="{BB962C8B-B14F-4D97-AF65-F5344CB8AC3E}">
        <p14:creationId xmlns:p14="http://schemas.microsoft.com/office/powerpoint/2010/main" val="79580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16</a:t>
            </a:fld>
            <a:endParaRPr lang="en-US" altLang="en-US"/>
          </a:p>
        </p:txBody>
      </p:sp>
    </p:spTree>
    <p:extLst>
      <p:ext uri="{BB962C8B-B14F-4D97-AF65-F5344CB8AC3E}">
        <p14:creationId xmlns:p14="http://schemas.microsoft.com/office/powerpoint/2010/main" val="118586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17</a:t>
            </a:fld>
            <a:endParaRPr lang="en-US" altLang="en-US"/>
          </a:p>
        </p:txBody>
      </p:sp>
    </p:spTree>
    <p:extLst>
      <p:ext uri="{BB962C8B-B14F-4D97-AF65-F5344CB8AC3E}">
        <p14:creationId xmlns:p14="http://schemas.microsoft.com/office/powerpoint/2010/main" val="594734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18</a:t>
            </a:fld>
            <a:endParaRPr lang="en-US" altLang="en-US"/>
          </a:p>
        </p:txBody>
      </p:sp>
    </p:spTree>
    <p:extLst>
      <p:ext uri="{BB962C8B-B14F-4D97-AF65-F5344CB8AC3E}">
        <p14:creationId xmlns:p14="http://schemas.microsoft.com/office/powerpoint/2010/main" val="612805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19</a:t>
            </a:fld>
            <a:endParaRPr lang="en-US" altLang="en-US"/>
          </a:p>
        </p:txBody>
      </p:sp>
    </p:spTree>
    <p:extLst>
      <p:ext uri="{BB962C8B-B14F-4D97-AF65-F5344CB8AC3E}">
        <p14:creationId xmlns:p14="http://schemas.microsoft.com/office/powerpoint/2010/main" val="1624487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20</a:t>
            </a:fld>
            <a:endParaRPr lang="en-US" altLang="en-US"/>
          </a:p>
        </p:txBody>
      </p:sp>
    </p:spTree>
    <p:extLst>
      <p:ext uri="{BB962C8B-B14F-4D97-AF65-F5344CB8AC3E}">
        <p14:creationId xmlns:p14="http://schemas.microsoft.com/office/powerpoint/2010/main" val="293694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a:t>
            </a:fld>
            <a:endParaRPr lang="en-US" altLang="en-US"/>
          </a:p>
        </p:txBody>
      </p:sp>
    </p:spTree>
    <p:extLst>
      <p:ext uri="{BB962C8B-B14F-4D97-AF65-F5344CB8AC3E}">
        <p14:creationId xmlns:p14="http://schemas.microsoft.com/office/powerpoint/2010/main" val="2132110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22</a:t>
            </a:fld>
            <a:endParaRPr lang="en-US" altLang="en-US"/>
          </a:p>
        </p:txBody>
      </p:sp>
    </p:spTree>
    <p:extLst>
      <p:ext uri="{BB962C8B-B14F-4D97-AF65-F5344CB8AC3E}">
        <p14:creationId xmlns:p14="http://schemas.microsoft.com/office/powerpoint/2010/main" val="1794944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latin typeface="Arial" panose="020B0604020202020204" pitchFamily="34" charset="0"/>
                <a:cs typeface="Arial" panose="020B0604020202020204" pitchFamily="34" charset="0"/>
                <a:hlinkClick r:id="rId3"/>
              </a:rPr>
              <a:t>The hackweek model</a:t>
            </a:r>
            <a:r>
              <a:rPr lang="en-US" sz="1200" b="0" i="0" dirty="0">
                <a:solidFill>
                  <a:srgbClr val="4E4852"/>
                </a:solidFill>
                <a:effectLst/>
                <a:latin typeface="Arial" panose="020B0604020202020204" pitchFamily="34" charset="0"/>
                <a:cs typeface="Arial" panose="020B0604020202020204" pitchFamily="34" charset="0"/>
              </a:rPr>
              <a:t> has emerged within the data science community as a powerful tool for fostering exchange of ideas in research and computation by providing training in modern data analysis workflows. In contrast to conventional academic conferences or workshops, hackweeks are intensive and interactive, facilitated by three core components: tutorials on state-of-the-art methodology, peer-learning, and on-site project work in a collaborative environment. This setup is particularly powerful for sciences that require not only domain-specific knowledge, but also effective computational workflows to foster rapid exchange of ideas and make discovery, as has been shown by the success of the previous </a:t>
            </a:r>
            <a:r>
              <a:rPr lang="en-US" sz="1200" b="0" i="1" dirty="0">
                <a:solidFill>
                  <a:srgbClr val="4E4852"/>
                </a:solidFill>
                <a:effectLst/>
                <a:latin typeface="Arial" panose="020B0604020202020204" pitchFamily="34" charset="0"/>
                <a:cs typeface="Arial" panose="020B0604020202020204" pitchFamily="34" charset="0"/>
              </a:rPr>
              <a:t>Astro-</a:t>
            </a:r>
            <a:r>
              <a:rPr lang="en-US" sz="1200" b="0" i="0" dirty="0">
                <a:solidFill>
                  <a:srgbClr val="4E4852"/>
                </a:solidFill>
                <a:effectLst/>
                <a:latin typeface="Arial" panose="020B0604020202020204" pitchFamily="34" charset="0"/>
                <a:cs typeface="Arial" panose="020B0604020202020204" pitchFamily="34" charset="0"/>
              </a:rPr>
              <a:t> and </a:t>
            </a:r>
            <a:r>
              <a:rPr lang="en-US" sz="1200" b="0" i="1" dirty="0" err="1">
                <a:solidFill>
                  <a:srgbClr val="4E4852"/>
                </a:solidFill>
                <a:effectLst/>
                <a:latin typeface="Arial" panose="020B0604020202020204" pitchFamily="34" charset="0"/>
                <a:cs typeface="Arial" panose="020B0604020202020204" pitchFamily="34" charset="0"/>
              </a:rPr>
              <a:t>Neurohackweeks</a:t>
            </a:r>
            <a:r>
              <a:rPr lang="en-US" sz="1200" b="0" i="0" dirty="0">
                <a:solidFill>
                  <a:srgbClr val="4E4852"/>
                </a:solidFill>
                <a:effectLst/>
                <a:latin typeface="Arial" panose="020B0604020202020204" pitchFamily="34" charset="0"/>
                <a:cs typeface="Arial" panose="020B0604020202020204" pitchFamily="34" charset="0"/>
              </a:rPr>
              <a:t>. This is an excellent match with the nature of geospatial research where data are large and complex and the community is diverse and collaborative.</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23</a:t>
            </a:fld>
            <a:endParaRPr lang="en-US" altLang="en-US"/>
          </a:p>
        </p:txBody>
      </p:sp>
    </p:spTree>
    <p:extLst>
      <p:ext uri="{BB962C8B-B14F-4D97-AF65-F5344CB8AC3E}">
        <p14:creationId xmlns:p14="http://schemas.microsoft.com/office/powerpoint/2010/main" val="1429305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24</a:t>
            </a:fld>
            <a:endParaRPr lang="en-US" altLang="en-US"/>
          </a:p>
        </p:txBody>
      </p:sp>
    </p:spTree>
    <p:extLst>
      <p:ext uri="{BB962C8B-B14F-4D97-AF65-F5344CB8AC3E}">
        <p14:creationId xmlns:p14="http://schemas.microsoft.com/office/powerpoint/2010/main" val="130395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25</a:t>
            </a:fld>
            <a:endParaRPr lang="en-US" altLang="en-US"/>
          </a:p>
        </p:txBody>
      </p:sp>
    </p:spTree>
    <p:extLst>
      <p:ext uri="{BB962C8B-B14F-4D97-AF65-F5344CB8AC3E}">
        <p14:creationId xmlns:p14="http://schemas.microsoft.com/office/powerpoint/2010/main" val="429494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3</a:t>
            </a:fld>
            <a:endParaRPr lang="en-US" altLang="en-US"/>
          </a:p>
        </p:txBody>
      </p:sp>
    </p:spTree>
    <p:extLst>
      <p:ext uri="{BB962C8B-B14F-4D97-AF65-F5344CB8AC3E}">
        <p14:creationId xmlns:p14="http://schemas.microsoft.com/office/powerpoint/2010/main" val="137734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Times" panose="02020603050405020304" pitchFamily="18" charset="0"/>
                <a:cs typeface="Times" panose="02020603050405020304" pitchFamily="18" charset="0"/>
              </a:rPr>
              <a:t>Alex Shalek, Professor MIT</a:t>
            </a:r>
          </a:p>
          <a:p>
            <a:r>
              <a:rPr lang="en-US" sz="1600" b="0" i="0" dirty="0">
                <a:solidFill>
                  <a:srgbClr val="000000"/>
                </a:solidFill>
                <a:effectLst/>
                <a:latin typeface="Times" panose="02020603050405020304" pitchFamily="18" charset="0"/>
                <a:cs typeface="Times" panose="02020603050405020304" pitchFamily="18" charset="0"/>
              </a:rPr>
              <a:t>Professor in the Institute for Medical Engineering and Science and the Department of Chemistry</a:t>
            </a:r>
            <a:br>
              <a:rPr lang="en-US" sz="1600" b="0" dirty="0">
                <a:latin typeface="Times" panose="02020603050405020304" pitchFamily="18" charset="0"/>
                <a:cs typeface="Times" panose="02020603050405020304" pitchFamily="18" charset="0"/>
              </a:rPr>
            </a:br>
            <a:r>
              <a:rPr lang="en-US" sz="1600" b="0" i="0" dirty="0">
                <a:solidFill>
                  <a:srgbClr val="000000"/>
                </a:solidFill>
                <a:effectLst/>
                <a:latin typeface="Times" panose="02020603050405020304" pitchFamily="18" charset="0"/>
                <a:cs typeface="Times" panose="02020603050405020304" pitchFamily="18" charset="0"/>
              </a:rPr>
              <a:t>Director of Health Innovation Hub</a:t>
            </a:r>
            <a:br>
              <a:rPr lang="en-US" sz="1600" b="0" dirty="0">
                <a:latin typeface="Times" panose="02020603050405020304" pitchFamily="18" charset="0"/>
                <a:cs typeface="Times" panose="02020603050405020304" pitchFamily="18" charset="0"/>
              </a:rPr>
            </a:br>
            <a:r>
              <a:rPr lang="en-US" sz="1600" b="0" i="0" dirty="0">
                <a:solidFill>
                  <a:srgbClr val="000000"/>
                </a:solidFill>
                <a:effectLst/>
                <a:latin typeface="Times" panose="02020603050405020304" pitchFamily="18" charset="0"/>
                <a:cs typeface="Times" panose="02020603050405020304" pitchFamily="18" charset="0"/>
              </a:rPr>
              <a:t>Director, Institute for Medical Engineering and Science, MIT</a:t>
            </a:r>
          </a:p>
          <a:p>
            <a:endParaRPr lang="en-US" sz="1600" b="0" i="0" dirty="0">
              <a:solidFill>
                <a:srgbClr val="000000"/>
              </a:solidFill>
              <a:effectLst/>
              <a:latin typeface="Times" panose="02020603050405020304" pitchFamily="18" charset="0"/>
              <a:cs typeface="Times" panose="02020603050405020304" pitchFamily="18" charset="0"/>
            </a:endParaRPr>
          </a:p>
          <a:p>
            <a:r>
              <a:rPr lang="en-US" sz="1600" b="0" i="0" dirty="0">
                <a:solidFill>
                  <a:srgbClr val="000000"/>
                </a:solidFill>
                <a:effectLst/>
                <a:latin typeface="Times" panose="02020603050405020304" pitchFamily="18" charset="0"/>
                <a:cs typeface="Times" panose="02020603050405020304" pitchFamily="18" charset="0"/>
              </a:rPr>
              <a:t>Immunologist, engineer and terrific translational collaborator, will talk about his work with Tricia Darrah, Bob Seder and colleagues looking at immunity induce by intravenous BCG in NHP, and work with JoAnn Flynn and Sarah Fortune looking at immunity from a primary Mtb infection.</a:t>
            </a:r>
          </a:p>
          <a:p>
            <a:endParaRPr lang="en-US" sz="1600" b="0" i="0" dirty="0">
              <a:solidFill>
                <a:srgbClr val="000000"/>
              </a:solidFill>
              <a:effectLst/>
              <a:latin typeface="Times" panose="02020603050405020304" pitchFamily="18" charset="0"/>
              <a:cs typeface="Times" panose="02020603050405020304" pitchFamily="18" charset="0"/>
            </a:endParaRPr>
          </a:p>
          <a:p>
            <a:r>
              <a:rPr lang="en-US" sz="1600" b="0" i="0" dirty="0">
                <a:solidFill>
                  <a:srgbClr val="000000"/>
                </a:solidFill>
                <a:effectLst/>
                <a:latin typeface="Times" panose="02020603050405020304" pitchFamily="18" charset="0"/>
                <a:cs typeface="Times" panose="02020603050405020304" pitchFamily="18" charset="0"/>
              </a:rPr>
              <a:t>Josh Bromley is a graduate student in the Microbiology program at MIT, lead author on their recent study of Mtb immunity in NHP</a:t>
            </a:r>
            <a:endParaRPr lang="en-US" sz="1600" b="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5"/>
          </p:nvPr>
        </p:nvSpPr>
        <p:spPr/>
        <p:txBody>
          <a:bodyPr/>
          <a:lstStyle/>
          <a:p>
            <a:fld id="{E3BFF195-2F74-4285-AB33-D7016065FEB2}" type="slidenum">
              <a:rPr lang="en-US" smtClean="0"/>
              <a:t>4</a:t>
            </a:fld>
            <a:endParaRPr lang="en-US"/>
          </a:p>
        </p:txBody>
      </p:sp>
    </p:spTree>
    <p:extLst>
      <p:ext uri="{BB962C8B-B14F-4D97-AF65-F5344CB8AC3E}">
        <p14:creationId xmlns:p14="http://schemas.microsoft.com/office/powerpoint/2010/main" val="310236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5</a:t>
            </a:fld>
            <a:endParaRPr lang="en-US" altLang="en-US"/>
          </a:p>
        </p:txBody>
      </p:sp>
    </p:spTree>
    <p:extLst>
      <p:ext uri="{BB962C8B-B14F-4D97-AF65-F5344CB8AC3E}">
        <p14:creationId xmlns:p14="http://schemas.microsoft.com/office/powerpoint/2010/main" val="277206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6</a:t>
            </a:fld>
            <a:endParaRPr lang="en-US" altLang="en-US"/>
          </a:p>
        </p:txBody>
      </p:sp>
    </p:spTree>
    <p:extLst>
      <p:ext uri="{BB962C8B-B14F-4D97-AF65-F5344CB8AC3E}">
        <p14:creationId xmlns:p14="http://schemas.microsoft.com/office/powerpoint/2010/main" val="230171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EF2191-87D4-4AC0-A1CE-DE3B5ADA0783}" type="slidenum">
              <a:rPr kumimoji="0" lang="bg-BG" sz="1200" b="0" i="0" u="none" strike="noStrike" kern="1200" cap="none" spc="0" normalizeH="0" baseline="0" noProof="0" smtClean="0">
                <a:ln>
                  <a:noFill/>
                </a:ln>
                <a:solidFill>
                  <a:prstClr val="black"/>
                </a:solidFill>
                <a:effectLst/>
                <a:uLnTx/>
                <a:uFillTx/>
                <a:latin typeface="Times New Roman" pitchFamily="18" charset="0"/>
                <a:ea typeface="ヒラギノ角ゴ Pro W3"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bg-BG" sz="1200" b="0" i="0" u="none" strike="noStrike" kern="1200" cap="none" spc="0" normalizeH="0" baseline="0" noProof="0">
              <a:ln>
                <a:noFill/>
              </a:ln>
              <a:solidFill>
                <a:prstClr val="black"/>
              </a:solidFill>
              <a:effectLst/>
              <a:uLnTx/>
              <a:uFillTx/>
              <a:latin typeface="Times New Roman" pitchFamily="18" charset="0"/>
              <a:ea typeface="ヒラギノ角ゴ Pro W3" charset="-128"/>
              <a:cs typeface="+mn-cs"/>
            </a:endParaRPr>
          </a:p>
        </p:txBody>
      </p:sp>
    </p:spTree>
    <p:extLst>
      <p:ext uri="{BB962C8B-B14F-4D97-AF65-F5344CB8AC3E}">
        <p14:creationId xmlns:p14="http://schemas.microsoft.com/office/powerpoint/2010/main" val="29639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9</a:t>
            </a:fld>
            <a:endParaRPr lang="en-US" altLang="en-US"/>
          </a:p>
        </p:txBody>
      </p:sp>
    </p:spTree>
    <p:extLst>
      <p:ext uri="{BB962C8B-B14F-4D97-AF65-F5344CB8AC3E}">
        <p14:creationId xmlns:p14="http://schemas.microsoft.com/office/powerpoint/2010/main" val="110737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6F8E91-DD4B-A441-944C-E20EF524C04E}" type="slidenum">
              <a:rPr lang="en-US" smtClean="0"/>
              <a:t>10</a:t>
            </a:fld>
            <a:endParaRPr lang="en-US"/>
          </a:p>
        </p:txBody>
      </p:sp>
    </p:spTree>
    <p:extLst>
      <p:ext uri="{BB962C8B-B14F-4D97-AF65-F5344CB8AC3E}">
        <p14:creationId xmlns:p14="http://schemas.microsoft.com/office/powerpoint/2010/main" val="161264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49669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229955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9605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100784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7989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47526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192677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Slide-Light Version">
    <p:bg>
      <p:bgRef idx="1001">
        <a:schemeClr val="bg1"/>
      </p:bgRef>
    </p:bg>
    <p:spTree>
      <p:nvGrpSpPr>
        <p:cNvPr id="1" name=""/>
        <p:cNvGrpSpPr/>
        <p:nvPr/>
      </p:nvGrpSpPr>
      <p:grpSpPr>
        <a:xfrm>
          <a:off x="0" y="0"/>
          <a:ext cx="0" cy="0"/>
          <a:chOff x="0" y="0"/>
          <a:chExt cx="0" cy="0"/>
        </a:xfrm>
      </p:grpSpPr>
      <p:sp>
        <p:nvSpPr>
          <p:cNvPr id="7" name="TextBox 10">
            <a:extLst>
              <a:ext uri="{FF2B5EF4-FFF2-40B4-BE49-F238E27FC236}">
                <a16:creationId xmlns:a16="http://schemas.microsoft.com/office/drawing/2014/main" id="{8C5F93BB-DD2C-1717-0A3C-5FA2D48CA767}"/>
              </a:ext>
            </a:extLst>
          </p:cNvPr>
          <p:cNvSpPr txBox="1"/>
          <p:nvPr userDrawn="1"/>
        </p:nvSpPr>
        <p:spPr>
          <a:xfrm>
            <a:off x="10556829" y="6044447"/>
            <a:ext cx="1216080" cy="224998"/>
          </a:xfrm>
          <a:prstGeom prst="rect">
            <a:avLst/>
          </a:prstGeom>
        </p:spPr>
        <p:txBody>
          <a:bodyPr lIns="0" tIns="0" rIns="0" bIns="0" rtlCol="0" anchor="t">
            <a:spAutoFit/>
          </a:bodyPr>
          <a:lstStyle/>
          <a:p>
            <a:pPr marL="0" lvl="0" indent="0" algn="r">
              <a:lnSpc>
                <a:spcPts val="1867"/>
              </a:lnSpc>
              <a:spcBef>
                <a:spcPct val="0"/>
              </a:spcBef>
            </a:pPr>
            <a:fld id="{7F31C99B-14C2-7149-B1A7-26064733D5E0}" type="slidenum">
              <a:rPr lang="en-US" sz="1333" spc="27" smtClean="0">
                <a:solidFill>
                  <a:srgbClr val="FFFFFF"/>
                </a:solidFill>
                <a:latin typeface="Montserrat"/>
              </a:rPr>
              <a:pPr marL="0" lvl="0" indent="0" algn="r">
                <a:lnSpc>
                  <a:spcPts val="1867"/>
                </a:lnSpc>
                <a:spcBef>
                  <a:spcPct val="0"/>
                </a:spcBef>
              </a:pPr>
              <a:t>‹#›</a:t>
            </a:fld>
            <a:endParaRPr lang="en-US" sz="1333" spc="27">
              <a:solidFill>
                <a:srgbClr val="FFFFFF"/>
              </a:solidFill>
              <a:latin typeface="Montserrat"/>
            </a:endParaRPr>
          </a:p>
        </p:txBody>
      </p:sp>
      <p:sp>
        <p:nvSpPr>
          <p:cNvPr id="6" name="Subtitle 2">
            <a:extLst>
              <a:ext uri="{FF2B5EF4-FFF2-40B4-BE49-F238E27FC236}">
                <a16:creationId xmlns:a16="http://schemas.microsoft.com/office/drawing/2014/main" id="{E58A2406-EABD-435A-F3D3-302E811F12D3}"/>
              </a:ext>
            </a:extLst>
          </p:cNvPr>
          <p:cNvSpPr>
            <a:spLocks noGrp="1"/>
          </p:cNvSpPr>
          <p:nvPr>
            <p:ph type="subTitle" idx="1" hasCustomPrompt="1"/>
          </p:nvPr>
        </p:nvSpPr>
        <p:spPr>
          <a:xfrm>
            <a:off x="534967" y="4983481"/>
            <a:ext cx="4724400" cy="1243679"/>
          </a:xfrm>
          <a:prstGeom prst="rect">
            <a:avLst/>
          </a:prstGeom>
          <a:noFill/>
        </p:spPr>
        <p:txBody>
          <a:bodyPr anchor="b">
            <a:noAutofit/>
          </a:bodyPr>
          <a:lstStyle>
            <a:lvl1pPr marL="0" indent="0" algn="l">
              <a:buNone/>
              <a:defRPr sz="1600" b="0" i="0">
                <a:solidFill>
                  <a:srgbClr val="1C345D"/>
                </a:solidFill>
                <a:latin typeface="+mn-lt"/>
                <a:cs typeface="Calibri" panose="020F0502020204030204" pitchFamily="34" charset="0"/>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err="1"/>
              <a:t>Firstname</a:t>
            </a:r>
            <a:r>
              <a:rPr lang="en-US"/>
              <a:t> </a:t>
            </a:r>
            <a:r>
              <a:rPr lang="en-US" err="1"/>
              <a:t>Lastname</a:t>
            </a:r>
            <a:r>
              <a:rPr lang="en-US"/>
              <a:t>, X.X.</a:t>
            </a:r>
          </a:p>
          <a:p>
            <a:r>
              <a:rPr lang="en-US"/>
              <a:t>Title, Department</a:t>
            </a:r>
          </a:p>
          <a:p>
            <a:r>
              <a:rPr lang="en-US"/>
              <a:t>Endowed Chair/Additional Description</a:t>
            </a:r>
          </a:p>
          <a:p>
            <a:r>
              <a:rPr lang="en-US"/>
              <a:t>Month Day, Year</a:t>
            </a:r>
          </a:p>
        </p:txBody>
      </p:sp>
      <p:sp>
        <p:nvSpPr>
          <p:cNvPr id="8" name="Title 1">
            <a:extLst>
              <a:ext uri="{FF2B5EF4-FFF2-40B4-BE49-F238E27FC236}">
                <a16:creationId xmlns:a16="http://schemas.microsoft.com/office/drawing/2014/main" id="{B700ACE0-F793-F60D-C6CD-931B39584342}"/>
              </a:ext>
            </a:extLst>
          </p:cNvPr>
          <p:cNvSpPr>
            <a:spLocks noGrp="1"/>
          </p:cNvSpPr>
          <p:nvPr>
            <p:ph type="ctrTitle" hasCustomPrompt="1"/>
          </p:nvPr>
        </p:nvSpPr>
        <p:spPr>
          <a:xfrm>
            <a:off x="516295" y="1858353"/>
            <a:ext cx="6719392" cy="2615947"/>
          </a:xfrm>
          <a:prstGeom prst="rect">
            <a:avLst/>
          </a:prstGeom>
        </p:spPr>
        <p:txBody>
          <a:bodyPr>
            <a:normAutofit/>
          </a:bodyPr>
          <a:lstStyle>
            <a:lvl1pPr>
              <a:defRPr sz="4000" b="1" i="0">
                <a:solidFill>
                  <a:srgbClr val="1C3B61"/>
                </a:solidFill>
                <a:latin typeface="Times" pitchFamily="2" charset="0"/>
                <a:cs typeface="Calibri" panose="020F0502020204030204" pitchFamily="34" charset="0"/>
              </a:defRPr>
            </a:lvl1pPr>
          </a:lstStyle>
          <a:p>
            <a:r>
              <a:rPr lang="en-US"/>
              <a:t>Title Slide</a:t>
            </a:r>
            <a:br>
              <a:rPr lang="en-US"/>
            </a:br>
            <a:r>
              <a:rPr lang="en-US"/>
              <a:t>Max 4 lines</a:t>
            </a:r>
            <a:br>
              <a:rPr lang="en-US"/>
            </a:br>
            <a:r>
              <a:rPr lang="en-US"/>
              <a:t>Times 60 </a:t>
            </a:r>
            <a:r>
              <a:rPr lang="en-US" err="1"/>
              <a:t>pt</a:t>
            </a:r>
            <a:r>
              <a:rPr lang="en-US"/>
              <a:t> font size</a:t>
            </a:r>
            <a:br>
              <a:rPr lang="en-US"/>
            </a:br>
            <a:r>
              <a:rPr lang="en-US"/>
              <a:t>Adjust accordingly</a:t>
            </a:r>
          </a:p>
        </p:txBody>
      </p:sp>
    </p:spTree>
    <p:extLst>
      <p:ext uri="{BB962C8B-B14F-4D97-AF65-F5344CB8AC3E}">
        <p14:creationId xmlns:p14="http://schemas.microsoft.com/office/powerpoint/2010/main" val="17669371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52">
          <p15:clr>
            <a:srgbClr val="FBAE40"/>
          </p15:clr>
        </p15:guide>
        <p15:guide id="2" orient="horz" pos="5832">
          <p15:clr>
            <a:srgbClr val="FBAE40"/>
          </p15:clr>
        </p15:guide>
        <p15:guide id="3"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E8A11-A948-4F76-9026-18B38BBD1BF8}" type="slidenum">
              <a:rPr lang="en-US" smtClean="0"/>
              <a:t>‹#›</a:t>
            </a:fld>
            <a:endParaRPr lang="en-US"/>
          </a:p>
        </p:txBody>
      </p:sp>
    </p:spTree>
    <p:extLst>
      <p:ext uri="{BB962C8B-B14F-4D97-AF65-F5344CB8AC3E}">
        <p14:creationId xmlns:p14="http://schemas.microsoft.com/office/powerpoint/2010/main" val="659244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75" r:id="rId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hyperlink" Target="https://www.pnas.org/doi/10.1073/pnas.1717196115" TargetMode="External"/><Relationship Id="rId17" Type="http://schemas.openxmlformats.org/officeDocument/2006/relationships/hyperlink" Target="https://oceanhackweek.org/hackweek.html" TargetMode="External"/><Relationship Id="rId2" Type="http://schemas.openxmlformats.org/officeDocument/2006/relationships/notesSlide" Target="../notesSlides/notesSlide21.xml"/><Relationship Id="rId16" Type="http://schemas.openxmlformats.org/officeDocument/2006/relationships/hyperlink" Target="https://neurohackademy.org/" TargetMode="External"/><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hyperlink" Target="https://geohackweek.github.io/hackweek.html" TargetMode="External"/><Relationship Id="rId5" Type="http://schemas.openxmlformats.org/officeDocument/2006/relationships/image" Target="../media/image57.png"/><Relationship Id="rId15" Type="http://schemas.openxmlformats.org/officeDocument/2006/relationships/image" Target="../media/image64.jpeg"/><Relationship Id="rId10" Type="http://schemas.openxmlformats.org/officeDocument/2006/relationships/image" Target="../media/image62.pn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astrohackweek.org/201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6A5B32-273B-85C0-AE78-E510315561B8}"/>
              </a:ext>
            </a:extLst>
          </p:cNvPr>
          <p:cNvSpPr>
            <a:spLocks noGrp="1"/>
          </p:cNvSpPr>
          <p:nvPr>
            <p:ph type="subTitle" idx="1"/>
          </p:nvPr>
        </p:nvSpPr>
        <p:spPr>
          <a:xfrm>
            <a:off x="170087" y="3771900"/>
            <a:ext cx="4724400" cy="3001704"/>
          </a:xfrm>
        </p:spPr>
        <p:txBody>
          <a:bodyPr/>
          <a:lstStyle/>
          <a:p>
            <a:r>
              <a:rPr lang="en-US" sz="1400" b="1" dirty="0">
                <a:solidFill>
                  <a:schemeClr val="tx1"/>
                </a:solidFill>
              </a:rPr>
              <a:t>Andrew Fiore-Gartland, Ph.D.</a:t>
            </a:r>
          </a:p>
          <a:p>
            <a:r>
              <a:rPr lang="en-US" sz="1400" i="1" dirty="0">
                <a:solidFill>
                  <a:schemeClr val="tx1"/>
                </a:solidFill>
              </a:rPr>
              <a:t>Fred Hutchinson Cancer Center</a:t>
            </a:r>
          </a:p>
          <a:p>
            <a:endParaRPr lang="en-US" sz="1400" dirty="0">
              <a:solidFill>
                <a:schemeClr val="tx1"/>
              </a:solidFill>
            </a:endParaRPr>
          </a:p>
          <a:p>
            <a:r>
              <a:rPr lang="en-US" sz="1400" b="1" dirty="0">
                <a:solidFill>
                  <a:schemeClr val="tx1"/>
                </a:solidFill>
              </a:rPr>
              <a:t>Shuyi Ma, Ph.D.</a:t>
            </a:r>
          </a:p>
          <a:p>
            <a:r>
              <a:rPr lang="en-US" sz="1400" i="1" dirty="0">
                <a:solidFill>
                  <a:schemeClr val="tx1"/>
                </a:solidFill>
              </a:rPr>
              <a:t>Seattle Children’s Research Institute</a:t>
            </a:r>
          </a:p>
          <a:p>
            <a:endParaRPr lang="en-US" sz="1400" dirty="0">
              <a:solidFill>
                <a:schemeClr val="tx1"/>
              </a:solidFill>
            </a:endParaRPr>
          </a:p>
          <a:p>
            <a:r>
              <a:rPr lang="en-US" sz="1400" b="1" dirty="0">
                <a:solidFill>
                  <a:schemeClr val="tx1"/>
                </a:solidFill>
              </a:rPr>
              <a:t>Kim Dill-McFarland, Ph.D.</a:t>
            </a:r>
          </a:p>
          <a:p>
            <a:r>
              <a:rPr lang="en-US" sz="1400" i="1" dirty="0">
                <a:solidFill>
                  <a:schemeClr val="tx1"/>
                </a:solidFill>
              </a:rPr>
              <a:t>University of Washington</a:t>
            </a:r>
          </a:p>
        </p:txBody>
      </p:sp>
      <p:sp>
        <p:nvSpPr>
          <p:cNvPr id="3" name="Title 2">
            <a:extLst>
              <a:ext uri="{FF2B5EF4-FFF2-40B4-BE49-F238E27FC236}">
                <a16:creationId xmlns:a16="http://schemas.microsoft.com/office/drawing/2014/main" id="{84B6D918-6E0E-2A3E-699A-C0A570134B60}"/>
              </a:ext>
            </a:extLst>
          </p:cNvPr>
          <p:cNvSpPr>
            <a:spLocks noGrp="1"/>
          </p:cNvSpPr>
          <p:nvPr>
            <p:ph type="ctrTitle"/>
          </p:nvPr>
        </p:nvSpPr>
        <p:spPr>
          <a:xfrm>
            <a:off x="3717550" y="3680497"/>
            <a:ext cx="4472721" cy="1952274"/>
          </a:xfrm>
        </p:spPr>
        <p:txBody>
          <a:bodyPr>
            <a:normAutofit/>
          </a:bodyPr>
          <a:lstStyle/>
          <a:p>
            <a:r>
              <a:rPr lang="en-US" sz="4467" dirty="0">
                <a:solidFill>
                  <a:schemeClr val="tx1"/>
                </a:solidFill>
                <a:latin typeface="+mj-lt"/>
              </a:rPr>
              <a:t>TB </a:t>
            </a:r>
            <a:r>
              <a:rPr lang="en-US" sz="4467" dirty="0" err="1">
                <a:solidFill>
                  <a:schemeClr val="tx1"/>
                </a:solidFill>
                <a:latin typeface="+mj-lt"/>
              </a:rPr>
              <a:t>Hackday</a:t>
            </a:r>
            <a:br>
              <a:rPr lang="en-US" sz="4467" dirty="0">
                <a:solidFill>
                  <a:schemeClr val="tx1"/>
                </a:solidFill>
                <a:latin typeface="+mj-lt"/>
              </a:rPr>
            </a:br>
            <a:r>
              <a:rPr lang="en-US" sz="2000" b="0" dirty="0">
                <a:solidFill>
                  <a:schemeClr val="tx1"/>
                </a:solidFill>
                <a:latin typeface="+mj-lt"/>
              </a:rPr>
              <a:t>December 10, 2024</a:t>
            </a:r>
            <a:endParaRPr lang="en-US" sz="2067" dirty="0">
              <a:solidFill>
                <a:schemeClr val="tx1"/>
              </a:solidFill>
              <a:latin typeface="+mj-lt"/>
            </a:endParaRPr>
          </a:p>
        </p:txBody>
      </p:sp>
      <p:pic>
        <p:nvPicPr>
          <p:cNvPr id="4" name="Picture 3" descr="Logo&#10;&#10;Description automatically generated">
            <a:extLst>
              <a:ext uri="{FF2B5EF4-FFF2-40B4-BE49-F238E27FC236}">
                <a16:creationId xmlns:a16="http://schemas.microsoft.com/office/drawing/2014/main" id="{EB2BAFA1-4C79-76C6-EC4D-3ED1957F1DA1}"/>
              </a:ext>
            </a:extLst>
          </p:cNvPr>
          <p:cNvPicPr>
            <a:picLocks noChangeAspect="1"/>
          </p:cNvPicPr>
          <p:nvPr/>
        </p:nvPicPr>
        <p:blipFill>
          <a:blip r:embed="rId3"/>
          <a:stretch>
            <a:fillRect/>
          </a:stretch>
        </p:blipFill>
        <p:spPr>
          <a:xfrm>
            <a:off x="8692822" y="83561"/>
            <a:ext cx="3434745" cy="1132092"/>
          </a:xfrm>
          <a:prstGeom prst="rect">
            <a:avLst/>
          </a:prstGeom>
        </p:spPr>
      </p:pic>
      <p:pic>
        <p:nvPicPr>
          <p:cNvPr id="5" name="Picture 2">
            <a:extLst>
              <a:ext uri="{FF2B5EF4-FFF2-40B4-BE49-F238E27FC236}">
                <a16:creationId xmlns:a16="http://schemas.microsoft.com/office/drawing/2014/main" id="{7B1C0B33-8F13-7808-4EF6-5D50ECC0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4911" y="2238979"/>
            <a:ext cx="1660842" cy="816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CE16E0E-A06C-0D86-C447-5AE6D75B0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9547" y="1276412"/>
            <a:ext cx="3007909" cy="7682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red Hutch on LinkedIn: Our new logo design was thoughtfully developed with  elements that pay…">
            <a:extLst>
              <a:ext uri="{FF2B5EF4-FFF2-40B4-BE49-F238E27FC236}">
                <a16:creationId xmlns:a16="http://schemas.microsoft.com/office/drawing/2014/main" id="{F298ED64-714D-E573-C435-9471955778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16" t="24282" r="5203" b="22385"/>
          <a:stretch/>
        </p:blipFill>
        <p:spPr bwMode="auto">
          <a:xfrm>
            <a:off x="9421536" y="3223297"/>
            <a:ext cx="2706031"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urple sign with white text&#10;&#10;Description automatically generated">
            <a:extLst>
              <a:ext uri="{FF2B5EF4-FFF2-40B4-BE49-F238E27FC236}">
                <a16:creationId xmlns:a16="http://schemas.microsoft.com/office/drawing/2014/main" id="{0491F2B0-F11B-28FC-AF8F-27FFC74FE8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7378" y="838837"/>
            <a:ext cx="2933063" cy="2933063"/>
          </a:xfrm>
          <a:prstGeom prst="rect">
            <a:avLst/>
          </a:prstGeom>
        </p:spPr>
      </p:pic>
      <p:sp>
        <p:nvSpPr>
          <p:cNvPr id="9" name="TextBox 8">
            <a:extLst>
              <a:ext uri="{FF2B5EF4-FFF2-40B4-BE49-F238E27FC236}">
                <a16:creationId xmlns:a16="http://schemas.microsoft.com/office/drawing/2014/main" id="{FE5AC829-32A0-96DF-7C3E-8322F8A9C0CF}"/>
              </a:ext>
            </a:extLst>
          </p:cNvPr>
          <p:cNvSpPr txBox="1"/>
          <p:nvPr/>
        </p:nvSpPr>
        <p:spPr>
          <a:xfrm>
            <a:off x="4020302" y="6218676"/>
            <a:ext cx="3867213" cy="646331"/>
          </a:xfrm>
          <a:prstGeom prst="rect">
            <a:avLst/>
          </a:prstGeom>
          <a:noFill/>
        </p:spPr>
        <p:txBody>
          <a:bodyPr wrap="none" rtlCol="0">
            <a:spAutoFit/>
          </a:bodyPr>
          <a:lstStyle/>
          <a:p>
            <a:pPr algn="ctr"/>
            <a:r>
              <a:rPr lang="en-US" dirty="0"/>
              <a:t>Thanks to Jill Anderson, Sadie Reitz and</a:t>
            </a:r>
            <a:br>
              <a:rPr lang="en-US" dirty="0"/>
            </a:br>
            <a:r>
              <a:rPr lang="en-US" dirty="0"/>
              <a:t>Jordan McCrary for help organizing! </a:t>
            </a:r>
          </a:p>
        </p:txBody>
      </p:sp>
      <p:grpSp>
        <p:nvGrpSpPr>
          <p:cNvPr id="11" name="Group 10">
            <a:extLst>
              <a:ext uri="{FF2B5EF4-FFF2-40B4-BE49-F238E27FC236}">
                <a16:creationId xmlns:a16="http://schemas.microsoft.com/office/drawing/2014/main" id="{A7D40FED-3B51-B5DE-AE8F-B6CA02B1BE10}"/>
              </a:ext>
            </a:extLst>
          </p:cNvPr>
          <p:cNvGrpSpPr/>
          <p:nvPr/>
        </p:nvGrpSpPr>
        <p:grpSpPr>
          <a:xfrm>
            <a:off x="10078546" y="4341229"/>
            <a:ext cx="1938910" cy="551034"/>
            <a:chOff x="450020" y="1819627"/>
            <a:chExt cx="1938910" cy="551034"/>
          </a:xfrm>
        </p:grpSpPr>
        <p:sp>
          <p:nvSpPr>
            <p:cNvPr id="10" name="Rectangle 9">
              <a:extLst>
                <a:ext uri="{FF2B5EF4-FFF2-40B4-BE49-F238E27FC236}">
                  <a16:creationId xmlns:a16="http://schemas.microsoft.com/office/drawing/2014/main" id="{377A895A-3278-23AF-F56D-C3C9B148C354}"/>
                </a:ext>
              </a:extLst>
            </p:cNvPr>
            <p:cNvSpPr/>
            <p:nvPr/>
          </p:nvSpPr>
          <p:spPr>
            <a:xfrm>
              <a:off x="450020" y="1819627"/>
              <a:ext cx="1938910" cy="551034"/>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mory University">
              <a:extLst>
                <a:ext uri="{FF2B5EF4-FFF2-40B4-BE49-F238E27FC236}">
                  <a16:creationId xmlns:a16="http://schemas.microsoft.com/office/drawing/2014/main" id="{415BCF04-2F72-BDCB-00B7-C372B981B0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020" y="1880386"/>
              <a:ext cx="1864219" cy="42951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a:extLst>
              <a:ext uri="{FF2B5EF4-FFF2-40B4-BE49-F238E27FC236}">
                <a16:creationId xmlns:a16="http://schemas.microsoft.com/office/drawing/2014/main" id="{58A8CDDB-E05B-5015-EEF1-5FA232F9F8A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81265" y="5235839"/>
            <a:ext cx="2200623" cy="57451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16754E8-AB2B-6894-FE9C-CA4A74F7F12F}"/>
              </a:ext>
            </a:extLst>
          </p:cNvPr>
          <p:cNvGrpSpPr/>
          <p:nvPr/>
        </p:nvGrpSpPr>
        <p:grpSpPr>
          <a:xfrm>
            <a:off x="10683671" y="6066619"/>
            <a:ext cx="1259094" cy="551034"/>
            <a:chOff x="7942355" y="4295268"/>
            <a:chExt cx="1259094" cy="551034"/>
          </a:xfrm>
        </p:grpSpPr>
        <p:sp>
          <p:nvSpPr>
            <p:cNvPr id="12" name="Rectangle 11">
              <a:extLst>
                <a:ext uri="{FF2B5EF4-FFF2-40B4-BE49-F238E27FC236}">
                  <a16:creationId xmlns:a16="http://schemas.microsoft.com/office/drawing/2014/main" id="{7E0E3B9E-89AA-EA93-A11A-9404BD73CD2B}"/>
                </a:ext>
              </a:extLst>
            </p:cNvPr>
            <p:cNvSpPr/>
            <p:nvPr/>
          </p:nvSpPr>
          <p:spPr>
            <a:xfrm>
              <a:off x="7942355" y="4295268"/>
              <a:ext cx="1259094" cy="5510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TRAC">
              <a:extLst>
                <a:ext uri="{FF2B5EF4-FFF2-40B4-BE49-F238E27FC236}">
                  <a16:creationId xmlns:a16="http://schemas.microsoft.com/office/drawing/2014/main" id="{817EB04D-8C64-546E-4C98-DF5E03AC3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215" y="4344123"/>
              <a:ext cx="1105193" cy="4646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260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urple sign with white text&#10;&#10;Description automatically generated">
            <a:extLst>
              <a:ext uri="{FF2B5EF4-FFF2-40B4-BE49-F238E27FC236}">
                <a16:creationId xmlns:a16="http://schemas.microsoft.com/office/drawing/2014/main" id="{0491F2B0-F11B-28FC-AF8F-27FFC74FE8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378" y="927327"/>
            <a:ext cx="2933063" cy="2933063"/>
          </a:xfrm>
          <a:prstGeom prst="rect">
            <a:avLst/>
          </a:prstGeom>
        </p:spPr>
      </p:pic>
      <p:sp>
        <p:nvSpPr>
          <p:cNvPr id="12" name="TextBox 11">
            <a:extLst>
              <a:ext uri="{FF2B5EF4-FFF2-40B4-BE49-F238E27FC236}">
                <a16:creationId xmlns:a16="http://schemas.microsoft.com/office/drawing/2014/main" id="{BB70051B-9DCC-105F-FFE2-0FC21B1520AB}"/>
              </a:ext>
            </a:extLst>
          </p:cNvPr>
          <p:cNvSpPr txBox="1"/>
          <p:nvPr/>
        </p:nvSpPr>
        <p:spPr>
          <a:xfrm>
            <a:off x="829036" y="4561879"/>
            <a:ext cx="10533928" cy="1877437"/>
          </a:xfrm>
          <a:prstGeom prst="rect">
            <a:avLst/>
          </a:prstGeom>
          <a:noFill/>
        </p:spPr>
        <p:txBody>
          <a:bodyPr wrap="square" rtlCol="0">
            <a:spAutoFit/>
          </a:bodyPr>
          <a:lstStyle/>
          <a:p>
            <a:pPr algn="ctr"/>
            <a:r>
              <a:rPr lang="en-US" sz="4400" b="1" dirty="0">
                <a:latin typeface="+mj-lt"/>
                <a:cs typeface="Arial" panose="020B0604020202020204" pitchFamily="34" charset="0"/>
              </a:rPr>
              <a:t>Thank you for participating!</a:t>
            </a:r>
          </a:p>
          <a:p>
            <a:pPr algn="ctr"/>
            <a:endParaRPr lang="en-US" sz="4400" b="1" dirty="0">
              <a:latin typeface="+mj-lt"/>
              <a:cs typeface="Arial" panose="020B0604020202020204" pitchFamily="34" charset="0"/>
            </a:endParaRPr>
          </a:p>
          <a:p>
            <a:pPr algn="ctr"/>
            <a:r>
              <a:rPr lang="en-US" sz="2800" b="1" dirty="0">
                <a:latin typeface="+mj-lt"/>
                <a:cs typeface="Arial" panose="020B0604020202020204" pitchFamily="34" charset="0"/>
              </a:rPr>
              <a:t>Your feedback is welcome for next time</a:t>
            </a:r>
          </a:p>
        </p:txBody>
      </p:sp>
    </p:spTree>
    <p:extLst>
      <p:ext uri="{BB962C8B-B14F-4D97-AF65-F5344CB8AC3E}">
        <p14:creationId xmlns:p14="http://schemas.microsoft.com/office/powerpoint/2010/main" val="303781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228598" y="307439"/>
            <a:ext cx="7874622" cy="523220"/>
          </a:xfrm>
          <a:prstGeom prst="rect">
            <a:avLst/>
          </a:prstGeom>
          <a:noFill/>
        </p:spPr>
        <p:txBody>
          <a:bodyPr wrap="square" rtlCol="0">
            <a:spAutoFit/>
          </a:bodyPr>
          <a:lstStyle/>
          <a:p>
            <a:r>
              <a:rPr lang="en-US" sz="2800" b="1" dirty="0">
                <a:latin typeface="+mj-lt"/>
                <a:cs typeface="Arial" panose="020B0604020202020204" pitchFamily="34" charset="0"/>
              </a:rPr>
              <a:t>Basics of tuberculosis pathogenesis</a:t>
            </a:r>
          </a:p>
        </p:txBody>
      </p:sp>
      <p:sp>
        <p:nvSpPr>
          <p:cNvPr id="4" name="TextBox 3">
            <a:extLst>
              <a:ext uri="{FF2B5EF4-FFF2-40B4-BE49-F238E27FC236}">
                <a16:creationId xmlns:a16="http://schemas.microsoft.com/office/drawing/2014/main" id="{491BFC1C-325A-D92A-0FD4-9371AEA3D06F}"/>
              </a:ext>
            </a:extLst>
          </p:cNvPr>
          <p:cNvSpPr txBox="1"/>
          <p:nvPr/>
        </p:nvSpPr>
        <p:spPr>
          <a:xfrm>
            <a:off x="228598" y="1007052"/>
            <a:ext cx="7283247" cy="4708981"/>
          </a:xfrm>
          <a:prstGeom prst="rect">
            <a:avLst/>
          </a:prstGeom>
          <a:noFill/>
        </p:spPr>
        <p:txBody>
          <a:bodyPr wrap="square">
            <a:spAutoFit/>
          </a:bodyPr>
          <a:lstStyle/>
          <a:p>
            <a:pPr marL="233363" indent="-233363">
              <a:spcBef>
                <a:spcPts val="600"/>
              </a:spcBef>
              <a:spcAft>
                <a:spcPts val="600"/>
              </a:spcAft>
              <a:buFont typeface="Arial" panose="020B0604020202020204" pitchFamily="34" charset="0"/>
              <a:buChar char="•"/>
            </a:pPr>
            <a:r>
              <a:rPr lang="en-US" sz="2000" i="1" dirty="0">
                <a:latin typeface="+mj-lt"/>
                <a:cs typeface="Arial" panose="020B0604020202020204" pitchFamily="34" charset="0"/>
              </a:rPr>
              <a:t>Mycobacterium tuberculosis</a:t>
            </a:r>
            <a:r>
              <a:rPr lang="en-US" sz="2000" dirty="0">
                <a:latin typeface="+mj-lt"/>
                <a:cs typeface="Arial" panose="020B0604020202020204" pitchFamily="34" charset="0"/>
              </a:rPr>
              <a:t> (</a:t>
            </a:r>
            <a:r>
              <a:rPr lang="en-US" sz="2000" i="1" dirty="0">
                <a:latin typeface="+mj-lt"/>
                <a:cs typeface="Arial" panose="020B0604020202020204" pitchFamily="34" charset="0"/>
              </a:rPr>
              <a:t>Mtb</a:t>
            </a:r>
            <a:r>
              <a:rPr lang="en-US" sz="2000" dirty="0">
                <a:latin typeface="+mj-lt"/>
                <a:cs typeface="Arial" panose="020B0604020202020204" pitchFamily="34" charset="0"/>
              </a:rPr>
              <a:t>) is a single-celled respiratory pathogen</a:t>
            </a:r>
          </a:p>
          <a:p>
            <a:pPr marL="233363" indent="-233363">
              <a:spcBef>
                <a:spcPts val="600"/>
              </a:spcBef>
              <a:spcAft>
                <a:spcPts val="600"/>
              </a:spcAft>
              <a:buFont typeface="Arial" panose="020B0604020202020204" pitchFamily="34" charset="0"/>
              <a:buChar char="•"/>
            </a:pPr>
            <a:r>
              <a:rPr lang="en-US" sz="2000" dirty="0"/>
              <a:t>Transmitted through breathing and coughing</a:t>
            </a:r>
          </a:p>
          <a:p>
            <a:pPr marL="233363" indent="-233363">
              <a:spcBef>
                <a:spcPts val="600"/>
              </a:spcBef>
              <a:spcAft>
                <a:spcPts val="600"/>
              </a:spcAft>
              <a:buFont typeface="Arial" panose="020B0604020202020204" pitchFamily="34" charset="0"/>
              <a:buChar char="•"/>
            </a:pPr>
            <a:r>
              <a:rPr lang="en-US" sz="2000" dirty="0"/>
              <a:t>Intracellular pathogen primarily infects macrophages in the lung</a:t>
            </a:r>
          </a:p>
          <a:p>
            <a:pPr marL="233363" indent="-233363">
              <a:spcBef>
                <a:spcPts val="600"/>
              </a:spcBef>
              <a:spcAft>
                <a:spcPts val="600"/>
              </a:spcAft>
              <a:buFont typeface="Arial" panose="020B0604020202020204" pitchFamily="34" charset="0"/>
              <a:buChar char="•"/>
            </a:pPr>
            <a:r>
              <a:rPr lang="en-US" sz="2000" dirty="0"/>
              <a:t>Granulomas: organization of immune cells, with infected macrophages at the core, surrounded by a cuff of lymphocytes</a:t>
            </a:r>
          </a:p>
          <a:p>
            <a:pPr marL="233363" indent="-233363">
              <a:spcBef>
                <a:spcPts val="600"/>
              </a:spcBef>
              <a:spcAft>
                <a:spcPts val="600"/>
              </a:spcAft>
              <a:buFont typeface="Arial" panose="020B0604020202020204" pitchFamily="34" charset="0"/>
              <a:buChar char="•"/>
            </a:pPr>
            <a:r>
              <a:rPr lang="en-US" sz="2000" dirty="0"/>
              <a:t>CD4+ and CD8+ T cells are thought to play a prominent role in recognizing and killing Mtb. infected cells</a:t>
            </a:r>
          </a:p>
          <a:p>
            <a:pPr marL="233363" indent="-233363">
              <a:spcBef>
                <a:spcPts val="600"/>
              </a:spcBef>
              <a:spcAft>
                <a:spcPts val="600"/>
              </a:spcAft>
              <a:buFont typeface="Arial" panose="020B0604020202020204" pitchFamily="34" charset="0"/>
              <a:buChar char="•"/>
            </a:pPr>
            <a:r>
              <a:rPr lang="en-US" sz="2000" dirty="0"/>
              <a:t>Symptomatic disease develops only in a small subset of infected individuals, and may develop years after exposure</a:t>
            </a:r>
          </a:p>
          <a:p>
            <a:pPr marL="233363" indent="-233363">
              <a:spcBef>
                <a:spcPts val="600"/>
              </a:spcBef>
              <a:spcAft>
                <a:spcPts val="600"/>
              </a:spcAft>
              <a:buFont typeface="Arial" panose="020B0604020202020204" pitchFamily="34" charset="0"/>
              <a:buChar char="•"/>
            </a:pPr>
            <a:r>
              <a:rPr lang="en-US" sz="2000" dirty="0"/>
              <a:t>Antibiotics can be used to treat TB disease, though the standard therapies can last 6 months with daily pills</a:t>
            </a:r>
          </a:p>
        </p:txBody>
      </p:sp>
      <p:pic>
        <p:nvPicPr>
          <p:cNvPr id="5" name="Content Placeholder 6">
            <a:extLst>
              <a:ext uri="{FF2B5EF4-FFF2-40B4-BE49-F238E27FC236}">
                <a16:creationId xmlns:a16="http://schemas.microsoft.com/office/drawing/2014/main" id="{8119E2B9-AD78-3ED6-D9ED-429B3A2B8DA6}"/>
              </a:ext>
            </a:extLst>
          </p:cNvPr>
          <p:cNvPicPr>
            <a:picLocks noChangeAspect="1"/>
          </p:cNvPicPr>
          <p:nvPr/>
        </p:nvPicPr>
        <p:blipFill rotWithShape="1">
          <a:blip r:embed="rId3"/>
          <a:srcRect t="2074"/>
          <a:stretch/>
        </p:blipFill>
        <p:spPr>
          <a:xfrm>
            <a:off x="8103220" y="157442"/>
            <a:ext cx="3860182" cy="2554255"/>
          </a:xfrm>
          <a:prstGeom prst="rect">
            <a:avLst/>
          </a:prstGeom>
        </p:spPr>
      </p:pic>
      <p:pic>
        <p:nvPicPr>
          <p:cNvPr id="7" name="Picture 2">
            <a:extLst>
              <a:ext uri="{FF2B5EF4-FFF2-40B4-BE49-F238E27FC236}">
                <a16:creationId xmlns:a16="http://schemas.microsoft.com/office/drawing/2014/main" id="{7BDD5F9F-E6FF-ADA4-7EF4-FFDD94FC0A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7776"/>
          <a:stretch/>
        </p:blipFill>
        <p:spPr bwMode="auto">
          <a:xfrm>
            <a:off x="8108610" y="2935982"/>
            <a:ext cx="3383097" cy="3626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09377E-F7E9-59BD-3D38-858DC1C2500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3039" b="7296"/>
          <a:stretch/>
        </p:blipFill>
        <p:spPr bwMode="auto">
          <a:xfrm>
            <a:off x="4748981" y="5749802"/>
            <a:ext cx="3732546" cy="1089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B54F9D-C4CD-9BFA-EAA4-C361303CA69E}"/>
              </a:ext>
            </a:extLst>
          </p:cNvPr>
          <p:cNvSpPr txBox="1"/>
          <p:nvPr/>
        </p:nvSpPr>
        <p:spPr>
          <a:xfrm>
            <a:off x="10396450" y="2711697"/>
            <a:ext cx="1706686" cy="276999"/>
          </a:xfrm>
          <a:prstGeom prst="rect">
            <a:avLst/>
          </a:prstGeom>
          <a:noFill/>
        </p:spPr>
        <p:txBody>
          <a:bodyPr wrap="none" rtlCol="0">
            <a:spAutoFit/>
          </a:bodyPr>
          <a:lstStyle/>
          <a:p>
            <a:r>
              <a:rPr lang="en-US" sz="1200" dirty="0"/>
              <a:t>Cambier et al., Cell 2014</a:t>
            </a:r>
          </a:p>
        </p:txBody>
      </p:sp>
      <p:sp>
        <p:nvSpPr>
          <p:cNvPr id="9" name="TextBox 8">
            <a:extLst>
              <a:ext uri="{FF2B5EF4-FFF2-40B4-BE49-F238E27FC236}">
                <a16:creationId xmlns:a16="http://schemas.microsoft.com/office/drawing/2014/main" id="{75D233F2-DB4B-5A93-3422-045CE9DEDD69}"/>
              </a:ext>
            </a:extLst>
          </p:cNvPr>
          <p:cNvSpPr txBox="1"/>
          <p:nvPr/>
        </p:nvSpPr>
        <p:spPr>
          <a:xfrm>
            <a:off x="9623898" y="6562058"/>
            <a:ext cx="2651816" cy="276999"/>
          </a:xfrm>
          <a:prstGeom prst="rect">
            <a:avLst/>
          </a:prstGeom>
          <a:noFill/>
        </p:spPr>
        <p:txBody>
          <a:bodyPr wrap="none" rtlCol="0">
            <a:spAutoFit/>
          </a:bodyPr>
          <a:lstStyle/>
          <a:p>
            <a:r>
              <a:rPr lang="en-US" sz="1200" dirty="0"/>
              <a:t>Cohen, </a:t>
            </a:r>
            <a:r>
              <a:rPr lang="en-US" sz="1200" dirty="0" err="1"/>
              <a:t>Gern</a:t>
            </a:r>
            <a:r>
              <a:rPr lang="en-US" sz="1200" dirty="0"/>
              <a:t> and Urdahl, Ann Rev, 2022</a:t>
            </a:r>
          </a:p>
        </p:txBody>
      </p:sp>
    </p:spTree>
    <p:extLst>
      <p:ext uri="{BB962C8B-B14F-4D97-AF65-F5344CB8AC3E}">
        <p14:creationId xmlns:p14="http://schemas.microsoft.com/office/powerpoint/2010/main" val="65939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10;&#10;Description automatically generated">
            <a:extLst>
              <a:ext uri="{FF2B5EF4-FFF2-40B4-BE49-F238E27FC236}">
                <a16:creationId xmlns:a16="http://schemas.microsoft.com/office/drawing/2014/main" id="{FC8E4743-E2D8-4A69-B5DA-A5E8EFCFEBF4}"/>
              </a:ext>
            </a:extLst>
          </p:cNvPr>
          <p:cNvPicPr>
            <a:picLocks noChangeAspect="1"/>
          </p:cNvPicPr>
          <p:nvPr/>
        </p:nvPicPr>
        <p:blipFill>
          <a:blip r:embed="rId3"/>
          <a:stretch>
            <a:fillRect/>
          </a:stretch>
        </p:blipFill>
        <p:spPr>
          <a:xfrm>
            <a:off x="571897" y="1648079"/>
            <a:ext cx="11048204" cy="4298441"/>
          </a:xfrm>
          <a:prstGeom prst="rect">
            <a:avLst/>
          </a:prstGeom>
        </p:spPr>
      </p:pic>
      <p:sp>
        <p:nvSpPr>
          <p:cNvPr id="2" name="Title 1">
            <a:extLst>
              <a:ext uri="{FF2B5EF4-FFF2-40B4-BE49-F238E27FC236}">
                <a16:creationId xmlns:a16="http://schemas.microsoft.com/office/drawing/2014/main" id="{AF8A6EF1-C110-F440-8610-5B41177E78ED}"/>
              </a:ext>
            </a:extLst>
          </p:cNvPr>
          <p:cNvSpPr>
            <a:spLocks noGrp="1"/>
          </p:cNvSpPr>
          <p:nvPr>
            <p:ph type="title"/>
          </p:nvPr>
        </p:nvSpPr>
        <p:spPr/>
        <p:txBody>
          <a:bodyPr>
            <a:normAutofit/>
          </a:bodyPr>
          <a:lstStyle/>
          <a:p>
            <a:r>
              <a:rPr lang="en-US" sz="3600" dirty="0"/>
              <a:t>Spectrum of disease + opportunities for intervention</a:t>
            </a:r>
          </a:p>
        </p:txBody>
      </p:sp>
      <p:sp>
        <p:nvSpPr>
          <p:cNvPr id="10" name="Slide Number Placeholder 5">
            <a:extLst>
              <a:ext uri="{FF2B5EF4-FFF2-40B4-BE49-F238E27FC236}">
                <a16:creationId xmlns:a16="http://schemas.microsoft.com/office/drawing/2014/main" id="{57141C37-547B-444F-8B50-86821040CDB4}"/>
              </a:ext>
            </a:extLst>
          </p:cNvPr>
          <p:cNvSpPr>
            <a:spLocks noGrp="1"/>
          </p:cNvSpPr>
          <p:nvPr>
            <p:ph type="sldNum" sz="quarter" idx="12"/>
          </p:nvPr>
        </p:nvSpPr>
        <p:spPr/>
        <p:txBody>
          <a:bodyPr/>
          <a:lstStyle/>
          <a:p>
            <a:fld id="{3F2C5FAC-08BC-7445-8057-3F900D1A1A13}" type="slidenum">
              <a:rPr lang="en-US" smtClean="0"/>
              <a:t>12</a:t>
            </a:fld>
            <a:endParaRPr lang="en-US"/>
          </a:p>
        </p:txBody>
      </p:sp>
      <p:sp>
        <p:nvSpPr>
          <p:cNvPr id="12" name="TextBox 11">
            <a:extLst>
              <a:ext uri="{FF2B5EF4-FFF2-40B4-BE49-F238E27FC236}">
                <a16:creationId xmlns:a16="http://schemas.microsoft.com/office/drawing/2014/main" id="{D1FDF657-2387-4E8C-AF4F-3D35FB5E5A60}"/>
              </a:ext>
            </a:extLst>
          </p:cNvPr>
          <p:cNvSpPr txBox="1"/>
          <p:nvPr/>
        </p:nvSpPr>
        <p:spPr>
          <a:xfrm>
            <a:off x="9252917" y="6610574"/>
            <a:ext cx="2994474" cy="276999"/>
          </a:xfrm>
          <a:prstGeom prst="rect">
            <a:avLst/>
          </a:prstGeom>
          <a:noFill/>
        </p:spPr>
        <p:txBody>
          <a:bodyPr wrap="none" rtlCol="0">
            <a:spAutoFit/>
          </a:bodyPr>
          <a:lstStyle/>
          <a:p>
            <a:r>
              <a:rPr lang="en-ZA" sz="1200" dirty="0"/>
              <a:t>(Garcia-Basteiro A, et al.,</a:t>
            </a:r>
            <a:r>
              <a:rPr lang="en-US" sz="1200" dirty="0"/>
              <a:t> </a:t>
            </a:r>
            <a:r>
              <a:rPr lang="en-US" sz="1200" dirty="0" err="1"/>
              <a:t>Eur</a:t>
            </a:r>
            <a:r>
              <a:rPr lang="en-US" sz="1200" dirty="0"/>
              <a:t> Resp Rev, 2022</a:t>
            </a:r>
            <a:r>
              <a:rPr lang="en-ZA" sz="1200" dirty="0"/>
              <a:t>)</a:t>
            </a:r>
          </a:p>
        </p:txBody>
      </p:sp>
      <p:sp>
        <p:nvSpPr>
          <p:cNvPr id="5" name="Isosceles Triangle 4">
            <a:extLst>
              <a:ext uri="{FF2B5EF4-FFF2-40B4-BE49-F238E27FC236}">
                <a16:creationId xmlns:a16="http://schemas.microsoft.com/office/drawing/2014/main" id="{AAF303DA-770A-4885-BD9B-8486C0E0E63F}"/>
              </a:ext>
            </a:extLst>
          </p:cNvPr>
          <p:cNvSpPr/>
          <p:nvPr/>
        </p:nvSpPr>
        <p:spPr>
          <a:xfrm rot="10800000">
            <a:off x="9649620" y="3921623"/>
            <a:ext cx="2004969" cy="143451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36CCB0E-8202-422C-B600-AD62A970D26A}"/>
              </a:ext>
            </a:extLst>
          </p:cNvPr>
          <p:cNvSpPr txBox="1"/>
          <p:nvPr/>
        </p:nvSpPr>
        <p:spPr>
          <a:xfrm>
            <a:off x="9901642" y="4007509"/>
            <a:ext cx="1500924" cy="369332"/>
          </a:xfrm>
          <a:prstGeom prst="rect">
            <a:avLst/>
          </a:prstGeom>
          <a:noFill/>
        </p:spPr>
        <p:txBody>
          <a:bodyPr wrap="none" rtlCol="0">
            <a:spAutoFit/>
          </a:bodyPr>
          <a:lstStyle/>
          <a:p>
            <a:r>
              <a:rPr lang="en-US"/>
              <a:t>Transmission?</a:t>
            </a:r>
          </a:p>
        </p:txBody>
      </p:sp>
      <p:sp>
        <p:nvSpPr>
          <p:cNvPr id="6" name="Oval 5">
            <a:extLst>
              <a:ext uri="{FF2B5EF4-FFF2-40B4-BE49-F238E27FC236}">
                <a16:creationId xmlns:a16="http://schemas.microsoft.com/office/drawing/2014/main" id="{5EFA2220-7FCE-440C-A975-B627A2E83EDD}"/>
              </a:ext>
            </a:extLst>
          </p:cNvPr>
          <p:cNvSpPr/>
          <p:nvPr/>
        </p:nvSpPr>
        <p:spPr>
          <a:xfrm>
            <a:off x="989901" y="1510897"/>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71F7182-AA82-48EF-9BF7-7698E6B6AE27}"/>
              </a:ext>
            </a:extLst>
          </p:cNvPr>
          <p:cNvSpPr/>
          <p:nvPr/>
        </p:nvSpPr>
        <p:spPr>
          <a:xfrm>
            <a:off x="7487640" y="1510018"/>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023EC1-E79C-4F38-BD18-E953942544A5}"/>
              </a:ext>
            </a:extLst>
          </p:cNvPr>
          <p:cNvSpPr/>
          <p:nvPr/>
        </p:nvSpPr>
        <p:spPr>
          <a:xfrm>
            <a:off x="2271086" y="1510018"/>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7BF7EBA-9DF1-4763-94AF-7D125EE22B51}"/>
              </a:ext>
            </a:extLst>
          </p:cNvPr>
          <p:cNvSpPr/>
          <p:nvPr/>
        </p:nvSpPr>
        <p:spPr>
          <a:xfrm>
            <a:off x="1279190" y="5820024"/>
            <a:ext cx="10303210" cy="370230"/>
          </a:xfrm>
          <a:prstGeom prst="righ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338852E-31F5-4593-9EF0-8B5BBB0FD208}"/>
              </a:ext>
            </a:extLst>
          </p:cNvPr>
          <p:cNvSpPr txBox="1"/>
          <p:nvPr/>
        </p:nvSpPr>
        <p:spPr>
          <a:xfrm>
            <a:off x="5653131" y="5829940"/>
            <a:ext cx="780978" cy="338554"/>
          </a:xfrm>
          <a:prstGeom prst="rect">
            <a:avLst/>
          </a:prstGeom>
          <a:noFill/>
        </p:spPr>
        <p:txBody>
          <a:bodyPr wrap="square" rtlCol="0">
            <a:spAutoFit/>
          </a:bodyPr>
          <a:lstStyle/>
          <a:p>
            <a:r>
              <a:rPr lang="en-US" sz="1600" b="1">
                <a:solidFill>
                  <a:schemeClr val="bg1"/>
                </a:solidFill>
              </a:rPr>
              <a:t>Age</a:t>
            </a:r>
          </a:p>
        </p:txBody>
      </p:sp>
    </p:spTree>
    <p:extLst>
      <p:ext uri="{BB962C8B-B14F-4D97-AF65-F5344CB8AC3E}">
        <p14:creationId xmlns:p14="http://schemas.microsoft.com/office/powerpoint/2010/main" val="67266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6EF1-C110-F440-8610-5B41177E78ED}"/>
              </a:ext>
            </a:extLst>
          </p:cNvPr>
          <p:cNvSpPr>
            <a:spLocks noGrp="1"/>
          </p:cNvSpPr>
          <p:nvPr>
            <p:ph type="title"/>
          </p:nvPr>
        </p:nvSpPr>
        <p:spPr>
          <a:xfrm>
            <a:off x="267629" y="169740"/>
            <a:ext cx="10972800" cy="638941"/>
          </a:xfrm>
        </p:spPr>
        <p:txBody>
          <a:bodyPr>
            <a:normAutofit fontScale="90000"/>
          </a:bodyPr>
          <a:lstStyle/>
          <a:p>
            <a:pPr algn="l"/>
            <a:r>
              <a:rPr lang="en-US" sz="3600" b="1"/>
              <a:t>Reasons for optimism in TB prevention and treatment</a:t>
            </a:r>
          </a:p>
        </p:txBody>
      </p:sp>
      <p:pic>
        <p:nvPicPr>
          <p:cNvPr id="11" name="Picture 10">
            <a:extLst>
              <a:ext uri="{FF2B5EF4-FFF2-40B4-BE49-F238E27FC236}">
                <a16:creationId xmlns:a16="http://schemas.microsoft.com/office/drawing/2014/main" id="{78AF93E8-3976-4362-9C20-58217F51AB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811"/>
          <a:stretch/>
        </p:blipFill>
        <p:spPr>
          <a:xfrm>
            <a:off x="4409564" y="2887620"/>
            <a:ext cx="3372872" cy="2551324"/>
          </a:xfrm>
          <a:prstGeom prst="rect">
            <a:avLst/>
          </a:prstGeom>
        </p:spPr>
      </p:pic>
      <p:pic>
        <p:nvPicPr>
          <p:cNvPr id="12" name="Picture 11">
            <a:extLst>
              <a:ext uri="{FF2B5EF4-FFF2-40B4-BE49-F238E27FC236}">
                <a16:creationId xmlns:a16="http://schemas.microsoft.com/office/drawing/2014/main" id="{D14D88CD-6612-46FA-8D22-DD2C14A551DC}"/>
              </a:ext>
            </a:extLst>
          </p:cNvPr>
          <p:cNvPicPr>
            <a:picLocks noChangeAspect="1"/>
          </p:cNvPicPr>
          <p:nvPr/>
        </p:nvPicPr>
        <p:blipFill rotWithShape="1">
          <a:blip r:embed="rId4">
            <a:extLst>
              <a:ext uri="{28A0092B-C50C-407E-A947-70E740481C1C}">
                <a14:useLocalDpi xmlns:a14="http://schemas.microsoft.com/office/drawing/2010/main" val="0"/>
              </a:ext>
            </a:extLst>
          </a:blip>
          <a:srcRect l="5120" t="2689" r="2483" b="32240"/>
          <a:stretch/>
        </p:blipFill>
        <p:spPr>
          <a:xfrm>
            <a:off x="206601" y="3128090"/>
            <a:ext cx="3666723" cy="2271535"/>
          </a:xfrm>
          <a:prstGeom prst="rect">
            <a:avLst/>
          </a:prstGeom>
        </p:spPr>
      </p:pic>
      <p:pic>
        <p:nvPicPr>
          <p:cNvPr id="13" name="Picture 12">
            <a:extLst>
              <a:ext uri="{FF2B5EF4-FFF2-40B4-BE49-F238E27FC236}">
                <a16:creationId xmlns:a16="http://schemas.microsoft.com/office/drawing/2014/main" id="{A4966435-94C1-48EA-AD6F-505C3A0CCA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557"/>
          <a:stretch/>
        </p:blipFill>
        <p:spPr>
          <a:xfrm>
            <a:off x="670016" y="1226634"/>
            <a:ext cx="2851545" cy="1377000"/>
          </a:xfrm>
          <a:prstGeom prst="rect">
            <a:avLst/>
          </a:prstGeom>
        </p:spPr>
      </p:pic>
      <p:pic>
        <p:nvPicPr>
          <p:cNvPr id="14" name="Picture 13">
            <a:extLst>
              <a:ext uri="{FF2B5EF4-FFF2-40B4-BE49-F238E27FC236}">
                <a16:creationId xmlns:a16="http://schemas.microsoft.com/office/drawing/2014/main" id="{AED1C8AD-848D-4C8D-9535-2B60C1F97C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741"/>
          <a:stretch/>
        </p:blipFill>
        <p:spPr>
          <a:xfrm>
            <a:off x="4778448" y="1238454"/>
            <a:ext cx="2897301" cy="1425669"/>
          </a:xfrm>
          <a:prstGeom prst="rect">
            <a:avLst/>
          </a:prstGeom>
        </p:spPr>
      </p:pic>
      <p:pic>
        <p:nvPicPr>
          <p:cNvPr id="6" name="Picture 5">
            <a:extLst>
              <a:ext uri="{FF2B5EF4-FFF2-40B4-BE49-F238E27FC236}">
                <a16:creationId xmlns:a16="http://schemas.microsoft.com/office/drawing/2014/main" id="{D9DEF3BF-B92E-4EB8-FA6D-12FD95DDE734}"/>
              </a:ext>
            </a:extLst>
          </p:cNvPr>
          <p:cNvPicPr>
            <a:picLocks noChangeAspect="1"/>
          </p:cNvPicPr>
          <p:nvPr/>
        </p:nvPicPr>
        <p:blipFill>
          <a:blip r:embed="rId7"/>
          <a:stretch>
            <a:fillRect/>
          </a:stretch>
        </p:blipFill>
        <p:spPr>
          <a:xfrm>
            <a:off x="8628571" y="2715434"/>
            <a:ext cx="3356828" cy="3096846"/>
          </a:xfrm>
          <a:prstGeom prst="rect">
            <a:avLst/>
          </a:prstGeom>
        </p:spPr>
      </p:pic>
      <p:pic>
        <p:nvPicPr>
          <p:cNvPr id="8" name="Picture 7">
            <a:extLst>
              <a:ext uri="{FF2B5EF4-FFF2-40B4-BE49-F238E27FC236}">
                <a16:creationId xmlns:a16="http://schemas.microsoft.com/office/drawing/2014/main" id="{0F474AED-8140-8AAF-2413-A78FABFE8E62}"/>
              </a:ext>
            </a:extLst>
          </p:cNvPr>
          <p:cNvPicPr>
            <a:picLocks noChangeAspect="1"/>
          </p:cNvPicPr>
          <p:nvPr/>
        </p:nvPicPr>
        <p:blipFill>
          <a:blip r:embed="rId8"/>
          <a:stretch>
            <a:fillRect/>
          </a:stretch>
        </p:blipFill>
        <p:spPr>
          <a:xfrm>
            <a:off x="8932636" y="1226634"/>
            <a:ext cx="2964609" cy="1433803"/>
          </a:xfrm>
          <a:prstGeom prst="rect">
            <a:avLst/>
          </a:prstGeom>
        </p:spPr>
      </p:pic>
      <p:sp>
        <p:nvSpPr>
          <p:cNvPr id="9" name="TextBox 8">
            <a:extLst>
              <a:ext uri="{FF2B5EF4-FFF2-40B4-BE49-F238E27FC236}">
                <a16:creationId xmlns:a16="http://schemas.microsoft.com/office/drawing/2014/main" id="{7665F6A3-F965-CE8C-81A2-ED0A587DB0D2}"/>
              </a:ext>
            </a:extLst>
          </p:cNvPr>
          <p:cNvSpPr txBox="1"/>
          <p:nvPr/>
        </p:nvSpPr>
        <p:spPr>
          <a:xfrm>
            <a:off x="600285" y="6033185"/>
            <a:ext cx="3273039" cy="646331"/>
          </a:xfrm>
          <a:prstGeom prst="rect">
            <a:avLst/>
          </a:prstGeom>
          <a:noFill/>
        </p:spPr>
        <p:txBody>
          <a:bodyPr wrap="square" rtlCol="0">
            <a:spAutoFit/>
          </a:bodyPr>
          <a:lstStyle/>
          <a:p>
            <a:pPr algn="ctr"/>
            <a:r>
              <a:rPr lang="en-US" b="1"/>
              <a:t>M72/AS01E vaccine had 50% efficacy against TB in Ph 2b</a:t>
            </a:r>
          </a:p>
        </p:txBody>
      </p:sp>
      <p:sp>
        <p:nvSpPr>
          <p:cNvPr id="15" name="TextBox 14">
            <a:extLst>
              <a:ext uri="{FF2B5EF4-FFF2-40B4-BE49-F238E27FC236}">
                <a16:creationId xmlns:a16="http://schemas.microsoft.com/office/drawing/2014/main" id="{BDD297D2-796D-50A8-D550-7FD3A4ECE3C3}"/>
              </a:ext>
            </a:extLst>
          </p:cNvPr>
          <p:cNvSpPr txBox="1"/>
          <p:nvPr/>
        </p:nvSpPr>
        <p:spPr>
          <a:xfrm>
            <a:off x="4459480" y="6033184"/>
            <a:ext cx="3273039" cy="646331"/>
          </a:xfrm>
          <a:prstGeom prst="rect">
            <a:avLst/>
          </a:prstGeom>
          <a:noFill/>
        </p:spPr>
        <p:txBody>
          <a:bodyPr wrap="square" rtlCol="0">
            <a:spAutoFit/>
          </a:bodyPr>
          <a:lstStyle/>
          <a:p>
            <a:pPr algn="ctr"/>
            <a:r>
              <a:rPr lang="en-US" b="1"/>
              <a:t>BCG revaccination had 45% efficacy against </a:t>
            </a:r>
            <a:r>
              <a:rPr lang="en-US" b="1" i="1"/>
              <a:t>Mtb.</a:t>
            </a:r>
            <a:r>
              <a:rPr lang="en-US" b="1"/>
              <a:t> infection*</a:t>
            </a:r>
          </a:p>
        </p:txBody>
      </p:sp>
      <p:sp>
        <p:nvSpPr>
          <p:cNvPr id="16" name="TextBox 15">
            <a:extLst>
              <a:ext uri="{FF2B5EF4-FFF2-40B4-BE49-F238E27FC236}">
                <a16:creationId xmlns:a16="http://schemas.microsoft.com/office/drawing/2014/main" id="{9EF0207D-555B-2D55-2C74-EE0BB7AE470D}"/>
              </a:ext>
            </a:extLst>
          </p:cNvPr>
          <p:cNvSpPr txBox="1"/>
          <p:nvPr/>
        </p:nvSpPr>
        <p:spPr>
          <a:xfrm>
            <a:off x="8670465" y="5812280"/>
            <a:ext cx="3273039" cy="646331"/>
          </a:xfrm>
          <a:prstGeom prst="rect">
            <a:avLst/>
          </a:prstGeom>
          <a:noFill/>
        </p:spPr>
        <p:txBody>
          <a:bodyPr wrap="square" rtlCol="0">
            <a:spAutoFit/>
          </a:bodyPr>
          <a:lstStyle/>
          <a:p>
            <a:pPr algn="ctr"/>
            <a:r>
              <a:rPr lang="en-US" b="1"/>
              <a:t>Four-month regimen is non-inferior to standard TB therapy</a:t>
            </a:r>
          </a:p>
        </p:txBody>
      </p:sp>
      <p:sp>
        <p:nvSpPr>
          <p:cNvPr id="4" name="TextBox 3">
            <a:extLst>
              <a:ext uri="{FF2B5EF4-FFF2-40B4-BE49-F238E27FC236}">
                <a16:creationId xmlns:a16="http://schemas.microsoft.com/office/drawing/2014/main" id="{04D77C01-CF9D-FC76-3F98-F2CE6ECB6DD8}"/>
              </a:ext>
            </a:extLst>
          </p:cNvPr>
          <p:cNvSpPr txBox="1"/>
          <p:nvPr/>
        </p:nvSpPr>
        <p:spPr>
          <a:xfrm>
            <a:off x="8491411" y="6426363"/>
            <a:ext cx="3725122" cy="338554"/>
          </a:xfrm>
          <a:prstGeom prst="rect">
            <a:avLst/>
          </a:prstGeom>
          <a:noFill/>
        </p:spPr>
        <p:txBody>
          <a:bodyPr wrap="none" rtlCol="0">
            <a:spAutoFit/>
          </a:bodyPr>
          <a:lstStyle/>
          <a:p>
            <a:r>
              <a:rPr lang="en-US" sz="1600" i="1"/>
              <a:t>Non-inferior 2-month regimen (CROI 2023)</a:t>
            </a:r>
          </a:p>
        </p:txBody>
      </p:sp>
      <p:sp>
        <p:nvSpPr>
          <p:cNvPr id="5" name="TextBox 4">
            <a:extLst>
              <a:ext uri="{FF2B5EF4-FFF2-40B4-BE49-F238E27FC236}">
                <a16:creationId xmlns:a16="http://schemas.microsoft.com/office/drawing/2014/main" id="{D79A2E09-64A5-30D9-552B-31A50045046A}"/>
              </a:ext>
            </a:extLst>
          </p:cNvPr>
          <p:cNvSpPr txBox="1"/>
          <p:nvPr/>
        </p:nvSpPr>
        <p:spPr>
          <a:xfrm>
            <a:off x="7221549" y="1252414"/>
            <a:ext cx="466794" cy="261610"/>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2018</a:t>
            </a:r>
          </a:p>
        </p:txBody>
      </p:sp>
      <p:sp>
        <p:nvSpPr>
          <p:cNvPr id="7" name="TextBox 6">
            <a:extLst>
              <a:ext uri="{FF2B5EF4-FFF2-40B4-BE49-F238E27FC236}">
                <a16:creationId xmlns:a16="http://schemas.microsoft.com/office/drawing/2014/main" id="{69875637-5B70-F768-9FA1-2685AF2043E3}"/>
              </a:ext>
            </a:extLst>
          </p:cNvPr>
          <p:cNvSpPr txBox="1"/>
          <p:nvPr/>
        </p:nvSpPr>
        <p:spPr>
          <a:xfrm>
            <a:off x="3073413" y="1284314"/>
            <a:ext cx="453970" cy="253916"/>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2019</a:t>
            </a:r>
          </a:p>
        </p:txBody>
      </p:sp>
      <p:sp>
        <p:nvSpPr>
          <p:cNvPr id="10" name="TextBox 9">
            <a:extLst>
              <a:ext uri="{FF2B5EF4-FFF2-40B4-BE49-F238E27FC236}">
                <a16:creationId xmlns:a16="http://schemas.microsoft.com/office/drawing/2014/main" id="{A28D065B-2473-BA77-DC0A-F33E499F3B23}"/>
              </a:ext>
            </a:extLst>
          </p:cNvPr>
          <p:cNvSpPr txBox="1"/>
          <p:nvPr/>
        </p:nvSpPr>
        <p:spPr>
          <a:xfrm>
            <a:off x="11442451" y="1270354"/>
            <a:ext cx="453970" cy="253916"/>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2014</a:t>
            </a:r>
          </a:p>
        </p:txBody>
      </p:sp>
    </p:spTree>
    <p:extLst>
      <p:ext uri="{BB962C8B-B14F-4D97-AF65-F5344CB8AC3E}">
        <p14:creationId xmlns:p14="http://schemas.microsoft.com/office/powerpoint/2010/main" val="1863221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5D9FFD5-877A-2B17-C548-6C19340A08A3}"/>
              </a:ext>
            </a:extLst>
          </p:cNvPr>
          <p:cNvGraphicFramePr>
            <a:graphicFrameLocks noGrp="1"/>
          </p:cNvGraphicFramePr>
          <p:nvPr/>
        </p:nvGraphicFramePr>
        <p:xfrm>
          <a:off x="422274" y="161605"/>
          <a:ext cx="11347451" cy="6534789"/>
        </p:xfrm>
        <a:graphic>
          <a:graphicData uri="http://schemas.openxmlformats.org/drawingml/2006/table">
            <a:tbl>
              <a:tblPr firstRow="1" bandRow="1">
                <a:tableStyleId>{073A0DAA-6AF3-43AB-8588-CEC1D06C72B9}</a:tableStyleId>
              </a:tblPr>
              <a:tblGrid>
                <a:gridCol w="1330326">
                  <a:extLst>
                    <a:ext uri="{9D8B030D-6E8A-4147-A177-3AD203B41FA5}">
                      <a16:colId xmlns:a16="http://schemas.microsoft.com/office/drawing/2014/main" val="1753909855"/>
                    </a:ext>
                  </a:extLst>
                </a:gridCol>
                <a:gridCol w="5575300">
                  <a:extLst>
                    <a:ext uri="{9D8B030D-6E8A-4147-A177-3AD203B41FA5}">
                      <a16:colId xmlns:a16="http://schemas.microsoft.com/office/drawing/2014/main" val="2950409297"/>
                    </a:ext>
                  </a:extLst>
                </a:gridCol>
                <a:gridCol w="4441825">
                  <a:extLst>
                    <a:ext uri="{9D8B030D-6E8A-4147-A177-3AD203B41FA5}">
                      <a16:colId xmlns:a16="http://schemas.microsoft.com/office/drawing/2014/main" val="702735448"/>
                    </a:ext>
                  </a:extLst>
                </a:gridCol>
              </a:tblGrid>
              <a:tr h="316869">
                <a:tc>
                  <a:txBody>
                    <a:bodyPr/>
                    <a:lstStyle/>
                    <a:p>
                      <a:r>
                        <a:rPr lang="en-US" sz="1400" dirty="0"/>
                        <a:t>Study author</a:t>
                      </a:r>
                    </a:p>
                  </a:txBody>
                  <a:tcPr/>
                </a:tc>
                <a:tc>
                  <a:txBody>
                    <a:bodyPr/>
                    <a:lstStyle/>
                    <a:p>
                      <a:r>
                        <a:rPr lang="en-US" sz="1400" dirty="0"/>
                        <a:t>Key learnings</a:t>
                      </a:r>
                    </a:p>
                  </a:txBody>
                  <a:tcPr/>
                </a:tc>
                <a:tc>
                  <a:txBody>
                    <a:bodyPr/>
                    <a:lstStyle/>
                    <a:p>
                      <a:r>
                        <a:rPr lang="en-US" sz="1400" dirty="0"/>
                        <a:t>Datasets</a:t>
                      </a:r>
                    </a:p>
                  </a:txBody>
                  <a:tcPr/>
                </a:tc>
                <a:extLst>
                  <a:ext uri="{0D108BD9-81ED-4DB2-BD59-A6C34878D82A}">
                    <a16:rowId xmlns:a16="http://schemas.microsoft.com/office/drawing/2014/main" val="1031834821"/>
                  </a:ext>
                </a:extLst>
              </a:tr>
              <a:tr h="1327004">
                <a:tc>
                  <a:txBody>
                    <a:bodyPr/>
                    <a:lstStyle/>
                    <a:p>
                      <a:r>
                        <a:rPr lang="en-US" sz="1400" dirty="0"/>
                        <a:t>Darrah et al., 2020</a:t>
                      </a:r>
                      <a:br>
                        <a:rPr lang="en-US" sz="1400" dirty="0"/>
                      </a:br>
                      <a:r>
                        <a:rPr lang="en-US" sz="1400" dirty="0"/>
                        <a:t>(route study)</a:t>
                      </a:r>
                    </a:p>
                  </a:txBody>
                  <a:tcPr/>
                </a:tc>
                <a:tc>
                  <a:txBody>
                    <a:bodyPr/>
                    <a:lstStyle/>
                    <a:p>
                      <a:pPr marL="285750" indent="-285750">
                        <a:buFont typeface="Arial" panose="020B0604020202020204" pitchFamily="34" charset="0"/>
                        <a:buChar char="•"/>
                      </a:pPr>
                      <a:r>
                        <a:rPr lang="en-US" sz="1400" dirty="0"/>
                        <a:t>IV BCG was superior in immunogenicity and protection compared to ID or aerosol BCG</a:t>
                      </a:r>
                    </a:p>
                    <a:p>
                      <a:pPr marL="285750" indent="-285750">
                        <a:buFont typeface="Arial" panose="020B0604020202020204" pitchFamily="34" charset="0"/>
                        <a:buChar char="•"/>
                      </a:pPr>
                      <a:r>
                        <a:rPr lang="en-US" sz="1400" dirty="0"/>
                        <a:t>IV BCG induced substantially more CD4 and CD8 T cells in blood, spleen, BAL and lung LNs</a:t>
                      </a:r>
                    </a:p>
                    <a:p>
                      <a:pPr marL="285750" indent="-285750">
                        <a:buFont typeface="Arial" panose="020B0604020202020204" pitchFamily="34" charset="0"/>
                        <a:buChar char="•"/>
                      </a:pPr>
                      <a:r>
                        <a:rPr lang="en-US" sz="1400" dirty="0"/>
                        <a:t>IV BCG protected 9/10 NHPs against a 6-mos Mtb. challenge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t>scRNA</a:t>
                      </a:r>
                      <a:r>
                        <a:rPr lang="en-US" sz="1400" dirty="0"/>
                        <a:t> seq of BAL from 15 NHP at 13 and 25 </a:t>
                      </a:r>
                      <a:r>
                        <a:rPr lang="en-US" sz="1400" dirty="0" err="1"/>
                        <a:t>wks</a:t>
                      </a:r>
                      <a:r>
                        <a:rPr lang="en-US" sz="1400" dirty="0"/>
                        <a:t> post-BCG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BAL was stimulated with PPD or unstimulated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Mtb challenge at week 26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endParaRPr lang="en-US" sz="1400" dirty="0"/>
                    </a:p>
                  </a:txBody>
                  <a:tcPr/>
                </a:tc>
                <a:extLst>
                  <a:ext uri="{0D108BD9-81ED-4DB2-BD59-A6C34878D82A}">
                    <a16:rowId xmlns:a16="http://schemas.microsoft.com/office/drawing/2014/main" val="624026347"/>
                  </a:ext>
                </a:extLst>
              </a:tr>
              <a:tr h="914158">
                <a:tc>
                  <a:txBody>
                    <a:bodyPr/>
                    <a:lstStyle/>
                    <a:p>
                      <a:r>
                        <a:rPr lang="en-US" sz="1400" dirty="0"/>
                        <a:t>Darrah et al., 2023</a:t>
                      </a:r>
                      <a:br>
                        <a:rPr lang="en-US" sz="1400" dirty="0"/>
                      </a:br>
                      <a:r>
                        <a:rPr lang="en-US" sz="1400" dirty="0"/>
                        <a:t>(dose study)</a:t>
                      </a:r>
                    </a:p>
                  </a:txBody>
                  <a:tcPr/>
                </a:tc>
                <a:tc>
                  <a:txBody>
                    <a:bodyPr/>
                    <a:lstStyle/>
                    <a:p>
                      <a:pPr marL="285750" indent="-285750">
                        <a:buFont typeface="Arial" panose="020B0604020202020204" pitchFamily="34" charset="0"/>
                        <a:buChar char="•"/>
                      </a:pPr>
                      <a:r>
                        <a:rPr lang="en-US" sz="1400" dirty="0"/>
                        <a:t>Dose-ranging study of IV BCG showed range of protection</a:t>
                      </a:r>
                    </a:p>
                    <a:p>
                      <a:pPr marL="285750" indent="-285750">
                        <a:buFont typeface="Arial" panose="020B0604020202020204" pitchFamily="34" charset="0"/>
                        <a:buChar char="•"/>
                      </a:pPr>
                      <a:r>
                        <a:rPr lang="en-US" sz="1400" dirty="0"/>
                        <a:t>Mtb-specific CD4 Th1/Th17 and NK cells in the airway correlated with protection</a:t>
                      </a:r>
                    </a:p>
                    <a:p>
                      <a:pPr marL="285750" indent="-285750">
                        <a:buFont typeface="Arial" panose="020B0604020202020204" pitchFamily="34" charset="0"/>
                        <a:buChar char="•"/>
                      </a:pPr>
                      <a:r>
                        <a:rPr lang="en-US" sz="1400" dirty="0"/>
                        <a:t>Blood markers also correlated, but less strong</a:t>
                      </a:r>
                    </a:p>
                  </a:txBody>
                  <a:tcPr/>
                </a:tc>
                <a:tc>
                  <a:txBody>
                    <a:bodyPr/>
                    <a:lstStyle/>
                    <a:p>
                      <a:pPr marL="285750" indent="-285750">
                        <a:buFont typeface="Arial" panose="020B0604020202020204" pitchFamily="34" charset="0"/>
                        <a:buChar char="•"/>
                      </a:pPr>
                      <a:r>
                        <a:rPr lang="en-US" sz="1400" dirty="0"/>
                        <a:t>Raw immunogenicity data not included</a:t>
                      </a:r>
                    </a:p>
                    <a:p>
                      <a:pPr marL="285750" indent="-285750">
                        <a:buFont typeface="Arial" panose="020B0604020202020204" pitchFamily="34" charset="0"/>
                        <a:buChar char="•"/>
                      </a:pPr>
                      <a:r>
                        <a:rPr lang="en-US" sz="1400" dirty="0"/>
                        <a:t>Subject challenge outcome data available in Supp Materials</a:t>
                      </a:r>
                    </a:p>
                  </a:txBody>
                  <a:tcPr/>
                </a:tc>
                <a:extLst>
                  <a:ext uri="{0D108BD9-81ED-4DB2-BD59-A6C34878D82A}">
                    <a16:rowId xmlns:a16="http://schemas.microsoft.com/office/drawing/2014/main" val="1828450515"/>
                  </a:ext>
                </a:extLst>
              </a:tr>
              <a:tr h="707735">
                <a:tc>
                  <a:txBody>
                    <a:bodyPr/>
                    <a:lstStyle/>
                    <a:p>
                      <a:r>
                        <a:rPr lang="en-US" sz="1400" dirty="0"/>
                        <a:t>Liu et al., 2023</a:t>
                      </a:r>
                    </a:p>
                  </a:txBody>
                  <a:tcPr/>
                </a:tc>
                <a:tc>
                  <a:txBody>
                    <a:bodyPr/>
                    <a:lstStyle/>
                    <a:p>
                      <a:pPr marL="285750" indent="-285750">
                        <a:buFont typeface="Arial" panose="020B0604020202020204" pitchFamily="34" charset="0"/>
                        <a:buChar char="•"/>
                      </a:pPr>
                      <a:r>
                        <a:rPr lang="en-US" sz="1400" dirty="0"/>
                        <a:t>Blood transcriptional analysis of Darrah et al. IV BCG dose study</a:t>
                      </a:r>
                    </a:p>
                    <a:p>
                      <a:pPr marL="285750" indent="-285750">
                        <a:buFont typeface="Arial" panose="020B0604020202020204" pitchFamily="34" charset="0"/>
                        <a:buChar char="•"/>
                      </a:pPr>
                      <a:r>
                        <a:rPr lang="en-US" sz="1400" dirty="0"/>
                        <a:t>Innate signatures at 2 days post-BCG correlated with lung T cell responses and predicted challenge outcome 6 </a:t>
                      </a:r>
                      <a:r>
                        <a:rPr lang="en-US" sz="1400" dirty="0" err="1"/>
                        <a:t>mos</a:t>
                      </a:r>
                      <a:r>
                        <a:rPr lang="en-US" sz="1400" dirty="0"/>
                        <a:t> later</a:t>
                      </a:r>
                    </a:p>
                  </a:txBody>
                  <a:tcPr/>
                </a:tc>
                <a:tc>
                  <a:txBody>
                    <a:bodyPr/>
                    <a:lstStyle/>
                    <a:p>
                      <a:pPr marL="285750" indent="-285750">
                        <a:buFont typeface="Arial" panose="020B0604020202020204" pitchFamily="34" charset="0"/>
                        <a:buChar char="•"/>
                      </a:pPr>
                      <a:r>
                        <a:rPr lang="en-US" sz="1400" dirty="0"/>
                        <a:t>WB bulk RNA seq at baseline, 2 days, 2 </a:t>
                      </a:r>
                      <a:r>
                        <a:rPr lang="en-US" sz="1400" dirty="0" err="1"/>
                        <a:t>wks</a:t>
                      </a:r>
                      <a:r>
                        <a:rPr lang="en-US" sz="1400" dirty="0"/>
                        <a:t>, 4 </a:t>
                      </a:r>
                      <a:r>
                        <a:rPr lang="en-US" sz="1400" dirty="0" err="1"/>
                        <a:t>wks</a:t>
                      </a:r>
                      <a:r>
                        <a:rPr lang="en-US" sz="1400" dirty="0"/>
                        <a:t>, 12 </a:t>
                      </a:r>
                      <a:r>
                        <a:rPr lang="en-US" sz="1400" dirty="0" err="1"/>
                        <a:t>wks</a:t>
                      </a:r>
                      <a:r>
                        <a:rPr lang="en-US" sz="1400" dirty="0"/>
                        <a:t> in 34 NHP</a:t>
                      </a:r>
                    </a:p>
                    <a:p>
                      <a:pPr marL="285750" indent="-285750">
                        <a:buFont typeface="Arial" panose="020B0604020202020204" pitchFamily="34" charset="0"/>
                        <a:buChar char="•"/>
                      </a:pPr>
                      <a:r>
                        <a:rPr lang="en-US" sz="1400" dirty="0"/>
                        <a:t>WB bulk RNA seq from Darrah et al. “route study” also</a:t>
                      </a:r>
                    </a:p>
                  </a:txBody>
                  <a:tcPr/>
                </a:tc>
                <a:extLst>
                  <a:ext uri="{0D108BD9-81ED-4DB2-BD59-A6C34878D82A}">
                    <a16:rowId xmlns:a16="http://schemas.microsoft.com/office/drawing/2014/main" val="3759723756"/>
                  </a:ext>
                </a:extLst>
              </a:tr>
              <a:tr h="13526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Foreman et al., 2023</a:t>
                      </a:r>
                    </a:p>
                  </a:txBody>
                  <a:tcPr/>
                </a:tc>
                <a:tc>
                  <a:txBody>
                    <a:bodyPr/>
                    <a:lstStyle/>
                    <a:p>
                      <a:pPr marL="285750" indent="-285750">
                        <a:buFont typeface="Arial" panose="020B0604020202020204" pitchFamily="34" charset="0"/>
                        <a:buChar char="•"/>
                      </a:pPr>
                      <a:r>
                        <a:rPr lang="en-US" sz="1400" dirty="0"/>
                        <a:t>Compared T cells from blood, BAL and granulomas 6-7 </a:t>
                      </a:r>
                      <a:r>
                        <a:rPr lang="en-US" sz="1400" dirty="0" err="1"/>
                        <a:t>wks</a:t>
                      </a:r>
                      <a:r>
                        <a:rPr lang="en-US" sz="1400" dirty="0"/>
                        <a:t> post Mtb challenge</a:t>
                      </a:r>
                    </a:p>
                    <a:p>
                      <a:pPr marL="285750" indent="-285750">
                        <a:buFont typeface="Arial" panose="020B0604020202020204" pitchFamily="34" charset="0"/>
                        <a:buChar char="•"/>
                      </a:pPr>
                      <a:r>
                        <a:rPr lang="en-US" sz="1400" dirty="0"/>
                        <a:t>TNFRSF8/CD30 was among the top genes upregulated in granuloma CD4/CD8 T cells</a:t>
                      </a:r>
                    </a:p>
                    <a:p>
                      <a:pPr marL="285750" indent="-285750">
                        <a:buFont typeface="Arial" panose="020B0604020202020204" pitchFamily="34" charset="0"/>
                        <a:buChar char="•"/>
                      </a:pPr>
                      <a:r>
                        <a:rPr lang="en-US" sz="1400" dirty="0"/>
                        <a:t>CD30-/- mice succumb early to Mtb infection</a:t>
                      </a:r>
                    </a:p>
                    <a:p>
                      <a:pPr marL="285750" indent="-285750">
                        <a:buFont typeface="Arial" panose="020B0604020202020204" pitchFamily="34" charset="0"/>
                        <a:buChar char="•"/>
                      </a:pPr>
                      <a:r>
                        <a:rPr lang="en-US" sz="1400" dirty="0"/>
                        <a:t>Previously, CD30-ligand (CD153) also implicated in protection</a:t>
                      </a:r>
                    </a:p>
                  </a:txBody>
                  <a:tcPr/>
                </a:tc>
                <a:tc>
                  <a:txBody>
                    <a:bodyPr/>
                    <a:lstStyle/>
                    <a:p>
                      <a:pPr marL="285750" indent="-285750">
                        <a:buFont typeface="Arial" panose="020B0604020202020204" pitchFamily="34" charset="0"/>
                        <a:buChar char="•"/>
                      </a:pPr>
                      <a:r>
                        <a:rPr lang="en-US" sz="1400" dirty="0"/>
                        <a:t>Bulk RNA seq from sorted T cell populations (83 samples)</a:t>
                      </a:r>
                    </a:p>
                    <a:p>
                      <a:pPr marL="285750" indent="-285750">
                        <a:buFont typeface="Arial" panose="020B0604020202020204" pitchFamily="34" charset="0"/>
                        <a:buChar char="•"/>
                      </a:pPr>
                      <a:r>
                        <a:rPr lang="en-US" sz="1400" dirty="0"/>
                        <a:t>CD4/CD8  T cells from BAL and granulomas (23 granulomas, 4 NHP)</a:t>
                      </a:r>
                    </a:p>
                    <a:p>
                      <a:pPr marL="285750" indent="-285750">
                        <a:buFont typeface="Arial" panose="020B0604020202020204" pitchFamily="34" charset="0"/>
                        <a:buChar char="•"/>
                      </a:pPr>
                      <a:r>
                        <a:rPr lang="en-US" sz="1400" dirty="0"/>
                        <a:t>Paired CD4/CD8 memory T cells from blood</a:t>
                      </a:r>
                    </a:p>
                    <a:p>
                      <a:pPr marL="285750" indent="-285750">
                        <a:buFont typeface="Arial" panose="020B0604020202020204" pitchFamily="34" charset="0"/>
                        <a:buChar char="•"/>
                      </a:pPr>
                      <a:r>
                        <a:rPr lang="en-US" sz="1400" dirty="0"/>
                        <a:t>Granuloma burden CFU</a:t>
                      </a:r>
                    </a:p>
                  </a:txBody>
                  <a:tcPr/>
                </a:tc>
                <a:extLst>
                  <a:ext uri="{0D108BD9-81ED-4DB2-BD59-A6C34878D82A}">
                    <a16:rowId xmlns:a16="http://schemas.microsoft.com/office/drawing/2014/main" val="373167395"/>
                  </a:ext>
                </a:extLst>
              </a:tr>
              <a:tr h="1739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Bromley et al., 2024</a:t>
                      </a:r>
                    </a:p>
                  </a:txBody>
                  <a:tcPr/>
                </a:tc>
                <a:tc>
                  <a:txBody>
                    <a:bodyPr/>
                    <a:lstStyle/>
                    <a:p>
                      <a:pPr marL="285750" indent="-285750">
                        <a:buFont typeface="Arial" panose="020B0604020202020204" pitchFamily="34" charset="0"/>
                        <a:buChar char="•"/>
                      </a:pPr>
                      <a:r>
                        <a:rPr lang="en-US" sz="1400" dirty="0"/>
                        <a:t>Studied immunity provided by a primary Mtb. Infection in NHP by comparing to group without primary infection and group with ant-CD4 IgG to deplete CD4+ T cells prior to challenge (cynomolgus macaques)</a:t>
                      </a:r>
                    </a:p>
                    <a:p>
                      <a:pPr marL="285750" indent="-285750">
                        <a:buFont typeface="Arial" panose="020B0604020202020204" pitchFamily="34" charset="0"/>
                        <a:buChar char="•"/>
                      </a:pPr>
                      <a:r>
                        <a:rPr lang="en-US" sz="1400" dirty="0"/>
                        <a:t>Presence of CD4+ T cells during reinfection resulted in a less inflammatory lung with reprogrammed CD8+ T cells, reduced neutrophilia, and blunted type 1 IFN among myeloid cells.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Primary Mtb + anti-CD4 IgG (n = 3 NHP)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Primary Mtb + IgG isotype control (n = 3 NHP)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primary infection (n = 2 NHP)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Pseudo-bulk RNA seq from granulomas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Two cell </a:t>
                      </a:r>
                      <a:r>
                        <a:rPr lang="en-US" sz="1400" dirty="0" err="1"/>
                        <a:t>clusterings</a:t>
                      </a:r>
                      <a:r>
                        <a:rPr lang="en-US" sz="1400" dirty="0"/>
                        <a:t>: coarse or sub-clustered, defined by the authors of the manuscript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CFUs of each granuloma</a:t>
                      </a:r>
                    </a:p>
                    <a:p>
                      <a:pPr marL="285750" indent="-285750">
                        <a:buFont typeface="Arial" panose="020B0604020202020204" pitchFamily="34" charset="0"/>
                        <a:buChar char="•"/>
                      </a:pPr>
                      <a:endParaRPr lang="en-US" sz="1400" dirty="0"/>
                    </a:p>
                  </a:txBody>
                  <a:tcPr/>
                </a:tc>
                <a:extLst>
                  <a:ext uri="{0D108BD9-81ED-4DB2-BD59-A6C34878D82A}">
                    <a16:rowId xmlns:a16="http://schemas.microsoft.com/office/drawing/2014/main" val="1956155999"/>
                  </a:ext>
                </a:extLst>
              </a:tr>
            </a:tbl>
          </a:graphicData>
        </a:graphic>
      </p:graphicFrame>
    </p:spTree>
    <p:extLst>
      <p:ext uri="{BB962C8B-B14F-4D97-AF65-F5344CB8AC3E}">
        <p14:creationId xmlns:p14="http://schemas.microsoft.com/office/powerpoint/2010/main" val="1905439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BCG route study</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94599"/>
            <a:ext cx="5306729" cy="2277547"/>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Compared routes of BCG inoculation: intradermal (ID high and low), intravenous (IV) and aerosol (AE)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IV BCG was substantially more protective than other routes, with 6/10 animals having no detectable lung CFU</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IV BCG elicited higher frequency of PPD-specific CD4+ and CD8+ T cells in the lung and blood</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Route was the primary correlate of protection</a:t>
            </a:r>
          </a:p>
        </p:txBody>
      </p:sp>
      <p:sp>
        <p:nvSpPr>
          <p:cNvPr id="15" name="TextBox 14">
            <a:extLst>
              <a:ext uri="{FF2B5EF4-FFF2-40B4-BE49-F238E27FC236}">
                <a16:creationId xmlns:a16="http://schemas.microsoft.com/office/drawing/2014/main" id="{89425563-22EB-B3DB-BFC0-C0C750934462}"/>
              </a:ext>
            </a:extLst>
          </p:cNvPr>
          <p:cNvSpPr txBox="1"/>
          <p:nvPr/>
        </p:nvSpPr>
        <p:spPr>
          <a:xfrm>
            <a:off x="10366692" y="6581001"/>
            <a:ext cx="1825308" cy="276999"/>
          </a:xfrm>
          <a:prstGeom prst="rect">
            <a:avLst/>
          </a:prstGeom>
          <a:noFill/>
        </p:spPr>
        <p:txBody>
          <a:bodyPr wrap="none" rtlCol="0">
            <a:spAutoFit/>
          </a:bodyPr>
          <a:lstStyle/>
          <a:p>
            <a:r>
              <a:rPr lang="en-US" sz="1200" i="1" dirty="0"/>
              <a:t>Darrah et al., Nature 2020</a:t>
            </a:r>
          </a:p>
        </p:txBody>
      </p:sp>
      <p:pic>
        <p:nvPicPr>
          <p:cNvPr id="3" name="Picture 2">
            <a:extLst>
              <a:ext uri="{FF2B5EF4-FFF2-40B4-BE49-F238E27FC236}">
                <a16:creationId xmlns:a16="http://schemas.microsoft.com/office/drawing/2014/main" id="{3F00283C-DD68-BEFE-FA86-C8521D9A8B4D}"/>
              </a:ext>
            </a:extLst>
          </p:cNvPr>
          <p:cNvPicPr>
            <a:picLocks noChangeAspect="1"/>
          </p:cNvPicPr>
          <p:nvPr/>
        </p:nvPicPr>
        <p:blipFill>
          <a:blip r:embed="rId3"/>
          <a:stretch>
            <a:fillRect/>
          </a:stretch>
        </p:blipFill>
        <p:spPr>
          <a:xfrm>
            <a:off x="6445250" y="1148862"/>
            <a:ext cx="5651500" cy="4347307"/>
          </a:xfrm>
          <a:prstGeom prst="rect">
            <a:avLst/>
          </a:prstGeom>
        </p:spPr>
      </p:pic>
      <p:sp>
        <p:nvSpPr>
          <p:cNvPr id="5" name="TextBox 4">
            <a:extLst>
              <a:ext uri="{FF2B5EF4-FFF2-40B4-BE49-F238E27FC236}">
                <a16:creationId xmlns:a16="http://schemas.microsoft.com/office/drawing/2014/main" id="{8BDBC859-DCEA-0037-1F18-A0BA40573C76}"/>
              </a:ext>
            </a:extLst>
          </p:cNvPr>
          <p:cNvSpPr txBox="1"/>
          <p:nvPr/>
        </p:nvSpPr>
        <p:spPr>
          <a:xfrm>
            <a:off x="7483813" y="841085"/>
            <a:ext cx="1069524" cy="307777"/>
          </a:xfrm>
          <a:prstGeom prst="rect">
            <a:avLst/>
          </a:prstGeom>
          <a:noFill/>
        </p:spPr>
        <p:txBody>
          <a:bodyPr wrap="none" rtlCol="0">
            <a:spAutoFit/>
          </a:bodyPr>
          <a:lstStyle/>
          <a:p>
            <a:r>
              <a:rPr lang="en-US" sz="1400" b="1" dirty="0"/>
              <a:t>CD4+ T cells</a:t>
            </a:r>
          </a:p>
        </p:txBody>
      </p:sp>
      <p:sp>
        <p:nvSpPr>
          <p:cNvPr id="6" name="TextBox 5">
            <a:extLst>
              <a:ext uri="{FF2B5EF4-FFF2-40B4-BE49-F238E27FC236}">
                <a16:creationId xmlns:a16="http://schemas.microsoft.com/office/drawing/2014/main" id="{3BDEED7A-A2A0-8393-C08F-535878FF05DB}"/>
              </a:ext>
            </a:extLst>
          </p:cNvPr>
          <p:cNvSpPr txBox="1"/>
          <p:nvPr/>
        </p:nvSpPr>
        <p:spPr>
          <a:xfrm>
            <a:off x="9910874" y="841085"/>
            <a:ext cx="1069524" cy="307777"/>
          </a:xfrm>
          <a:prstGeom prst="rect">
            <a:avLst/>
          </a:prstGeom>
          <a:noFill/>
        </p:spPr>
        <p:txBody>
          <a:bodyPr wrap="none" rtlCol="0">
            <a:spAutoFit/>
          </a:bodyPr>
          <a:lstStyle/>
          <a:p>
            <a:r>
              <a:rPr lang="en-US" sz="1400" b="1" dirty="0"/>
              <a:t>CD8+ T cells</a:t>
            </a:r>
          </a:p>
        </p:txBody>
      </p:sp>
      <p:sp>
        <p:nvSpPr>
          <p:cNvPr id="7" name="TextBox 6">
            <a:extLst>
              <a:ext uri="{FF2B5EF4-FFF2-40B4-BE49-F238E27FC236}">
                <a16:creationId xmlns:a16="http://schemas.microsoft.com/office/drawing/2014/main" id="{12A2F894-DA60-19D8-5F56-AA5F50211BBC}"/>
              </a:ext>
            </a:extLst>
          </p:cNvPr>
          <p:cNvSpPr txBox="1"/>
          <p:nvPr/>
        </p:nvSpPr>
        <p:spPr>
          <a:xfrm rot="16200000">
            <a:off x="5871545" y="1410125"/>
            <a:ext cx="633507" cy="307777"/>
          </a:xfrm>
          <a:prstGeom prst="rect">
            <a:avLst/>
          </a:prstGeom>
          <a:noFill/>
        </p:spPr>
        <p:txBody>
          <a:bodyPr wrap="none" rtlCol="0">
            <a:spAutoFit/>
          </a:bodyPr>
          <a:lstStyle/>
          <a:p>
            <a:r>
              <a:rPr lang="en-US" sz="1400" b="1" dirty="0"/>
              <a:t>PBMC</a:t>
            </a:r>
          </a:p>
        </p:txBody>
      </p:sp>
      <p:sp>
        <p:nvSpPr>
          <p:cNvPr id="8" name="TextBox 7">
            <a:extLst>
              <a:ext uri="{FF2B5EF4-FFF2-40B4-BE49-F238E27FC236}">
                <a16:creationId xmlns:a16="http://schemas.microsoft.com/office/drawing/2014/main" id="{5C9BAE61-A20A-F5FE-68B9-2D900F84F516}"/>
              </a:ext>
            </a:extLst>
          </p:cNvPr>
          <p:cNvSpPr txBox="1"/>
          <p:nvPr/>
        </p:nvSpPr>
        <p:spPr>
          <a:xfrm rot="16200000">
            <a:off x="5972558" y="2837087"/>
            <a:ext cx="468270" cy="307777"/>
          </a:xfrm>
          <a:prstGeom prst="rect">
            <a:avLst/>
          </a:prstGeom>
          <a:noFill/>
        </p:spPr>
        <p:txBody>
          <a:bodyPr wrap="none" rtlCol="0">
            <a:spAutoFit/>
          </a:bodyPr>
          <a:lstStyle/>
          <a:p>
            <a:r>
              <a:rPr lang="en-US" sz="1400" b="1" dirty="0"/>
              <a:t>BAL</a:t>
            </a:r>
          </a:p>
        </p:txBody>
      </p:sp>
      <p:sp>
        <p:nvSpPr>
          <p:cNvPr id="9" name="TextBox 8">
            <a:extLst>
              <a:ext uri="{FF2B5EF4-FFF2-40B4-BE49-F238E27FC236}">
                <a16:creationId xmlns:a16="http://schemas.microsoft.com/office/drawing/2014/main" id="{746C09A9-B2F5-6653-87DE-A76DA84783D0}"/>
              </a:ext>
            </a:extLst>
          </p:cNvPr>
          <p:cNvSpPr txBox="1"/>
          <p:nvPr/>
        </p:nvSpPr>
        <p:spPr>
          <a:xfrm>
            <a:off x="6435675" y="5401361"/>
            <a:ext cx="1632049" cy="523220"/>
          </a:xfrm>
          <a:prstGeom prst="rect">
            <a:avLst/>
          </a:prstGeom>
          <a:noFill/>
        </p:spPr>
        <p:txBody>
          <a:bodyPr wrap="none" rtlCol="0">
            <a:spAutoFit/>
          </a:bodyPr>
          <a:lstStyle/>
          <a:p>
            <a:pPr algn="ctr"/>
            <a:r>
              <a:rPr lang="en-US" sz="1400" b="1" dirty="0"/>
              <a:t>BAL </a:t>
            </a:r>
            <a:r>
              <a:rPr lang="en-US" sz="1400" b="1" dirty="0" err="1"/>
              <a:t>scRNA</a:t>
            </a:r>
            <a:r>
              <a:rPr lang="en-US" sz="1400" b="1" dirty="0"/>
              <a:t> </a:t>
            </a:r>
            <a:r>
              <a:rPr lang="en-US" sz="1400" b="1" dirty="0" err="1"/>
              <a:t>SeqWell</a:t>
            </a:r>
            <a:endParaRPr lang="en-US" sz="1400" b="1" dirty="0"/>
          </a:p>
          <a:p>
            <a:pPr algn="ctr"/>
            <a:r>
              <a:rPr lang="en-US" sz="1400" b="1" dirty="0"/>
              <a:t>T cells</a:t>
            </a:r>
          </a:p>
        </p:txBody>
      </p:sp>
      <p:sp>
        <p:nvSpPr>
          <p:cNvPr id="10" name="TextBox 9">
            <a:extLst>
              <a:ext uri="{FF2B5EF4-FFF2-40B4-BE49-F238E27FC236}">
                <a16:creationId xmlns:a16="http://schemas.microsoft.com/office/drawing/2014/main" id="{EA9AF207-8F96-56D3-6212-F92DE78033CC}"/>
              </a:ext>
            </a:extLst>
          </p:cNvPr>
          <p:cNvSpPr txBox="1"/>
          <p:nvPr/>
        </p:nvSpPr>
        <p:spPr>
          <a:xfrm rot="16200000">
            <a:off x="5791354" y="3894340"/>
            <a:ext cx="830677" cy="307777"/>
          </a:xfrm>
          <a:prstGeom prst="rect">
            <a:avLst/>
          </a:prstGeom>
          <a:noFill/>
        </p:spPr>
        <p:txBody>
          <a:bodyPr wrap="none" rtlCol="0">
            <a:spAutoFit/>
          </a:bodyPr>
          <a:lstStyle/>
          <a:p>
            <a:r>
              <a:rPr lang="en-US" sz="1400" b="1" dirty="0"/>
              <a:t>Week 13</a:t>
            </a:r>
          </a:p>
        </p:txBody>
      </p:sp>
      <p:sp>
        <p:nvSpPr>
          <p:cNvPr id="11" name="TextBox 10">
            <a:extLst>
              <a:ext uri="{FF2B5EF4-FFF2-40B4-BE49-F238E27FC236}">
                <a16:creationId xmlns:a16="http://schemas.microsoft.com/office/drawing/2014/main" id="{1D1EA4B9-E5AA-9D8C-35A4-53FEB5F3103F}"/>
              </a:ext>
            </a:extLst>
          </p:cNvPr>
          <p:cNvSpPr txBox="1"/>
          <p:nvPr/>
        </p:nvSpPr>
        <p:spPr>
          <a:xfrm rot="16200000">
            <a:off x="5791354" y="4777979"/>
            <a:ext cx="830677" cy="307777"/>
          </a:xfrm>
          <a:prstGeom prst="rect">
            <a:avLst/>
          </a:prstGeom>
          <a:noFill/>
        </p:spPr>
        <p:txBody>
          <a:bodyPr wrap="none" rtlCol="0">
            <a:spAutoFit/>
          </a:bodyPr>
          <a:lstStyle/>
          <a:p>
            <a:r>
              <a:rPr lang="en-US" sz="1400" b="1" dirty="0"/>
              <a:t>Week 25</a:t>
            </a:r>
          </a:p>
        </p:txBody>
      </p:sp>
      <p:pic>
        <p:nvPicPr>
          <p:cNvPr id="14" name="Picture 13">
            <a:extLst>
              <a:ext uri="{FF2B5EF4-FFF2-40B4-BE49-F238E27FC236}">
                <a16:creationId xmlns:a16="http://schemas.microsoft.com/office/drawing/2014/main" id="{01A2D947-68B6-C726-AE47-90E83F38C9B3}"/>
              </a:ext>
            </a:extLst>
          </p:cNvPr>
          <p:cNvPicPr>
            <a:picLocks noChangeAspect="1"/>
          </p:cNvPicPr>
          <p:nvPr/>
        </p:nvPicPr>
        <p:blipFill>
          <a:blip r:embed="rId4"/>
          <a:stretch>
            <a:fillRect/>
          </a:stretch>
        </p:blipFill>
        <p:spPr>
          <a:xfrm>
            <a:off x="3887786" y="4616775"/>
            <a:ext cx="1948242" cy="1569172"/>
          </a:xfrm>
          <a:prstGeom prst="rect">
            <a:avLst/>
          </a:prstGeom>
        </p:spPr>
      </p:pic>
      <p:pic>
        <p:nvPicPr>
          <p:cNvPr id="17" name="Picture 16">
            <a:extLst>
              <a:ext uri="{FF2B5EF4-FFF2-40B4-BE49-F238E27FC236}">
                <a16:creationId xmlns:a16="http://schemas.microsoft.com/office/drawing/2014/main" id="{7314EC48-8620-ED44-3231-1A1F3974B5CA}"/>
              </a:ext>
            </a:extLst>
          </p:cNvPr>
          <p:cNvPicPr>
            <a:picLocks noChangeAspect="1"/>
          </p:cNvPicPr>
          <p:nvPr/>
        </p:nvPicPr>
        <p:blipFill>
          <a:blip r:embed="rId5"/>
          <a:stretch>
            <a:fillRect/>
          </a:stretch>
        </p:blipFill>
        <p:spPr>
          <a:xfrm>
            <a:off x="0" y="3508131"/>
            <a:ext cx="3671010" cy="3308350"/>
          </a:xfrm>
          <a:prstGeom prst="rect">
            <a:avLst/>
          </a:prstGeom>
        </p:spPr>
      </p:pic>
      <p:sp>
        <p:nvSpPr>
          <p:cNvPr id="18" name="TextBox 17">
            <a:extLst>
              <a:ext uri="{FF2B5EF4-FFF2-40B4-BE49-F238E27FC236}">
                <a16:creationId xmlns:a16="http://schemas.microsoft.com/office/drawing/2014/main" id="{FF9D4365-F0DB-388D-4680-CE3531E49150}"/>
              </a:ext>
            </a:extLst>
          </p:cNvPr>
          <p:cNvSpPr txBox="1"/>
          <p:nvPr/>
        </p:nvSpPr>
        <p:spPr>
          <a:xfrm rot="16200000">
            <a:off x="3298522" y="5069496"/>
            <a:ext cx="870751" cy="307777"/>
          </a:xfrm>
          <a:prstGeom prst="rect">
            <a:avLst/>
          </a:prstGeom>
          <a:noFill/>
        </p:spPr>
        <p:txBody>
          <a:bodyPr wrap="none" rtlCol="0">
            <a:spAutoFit/>
          </a:bodyPr>
          <a:lstStyle/>
          <a:p>
            <a:r>
              <a:rPr lang="en-US" sz="1400" b="1" dirty="0"/>
              <a:t>Lung CFU</a:t>
            </a:r>
          </a:p>
        </p:txBody>
      </p:sp>
      <p:sp>
        <p:nvSpPr>
          <p:cNvPr id="2" name="TextBox 1">
            <a:extLst>
              <a:ext uri="{FF2B5EF4-FFF2-40B4-BE49-F238E27FC236}">
                <a16:creationId xmlns:a16="http://schemas.microsoft.com/office/drawing/2014/main" id="{FCBF5BD4-3055-6AA5-0D39-1CD558D6D8B9}"/>
              </a:ext>
            </a:extLst>
          </p:cNvPr>
          <p:cNvSpPr txBox="1"/>
          <p:nvPr/>
        </p:nvSpPr>
        <p:spPr>
          <a:xfrm>
            <a:off x="400015" y="3355890"/>
            <a:ext cx="2870979" cy="276999"/>
          </a:xfrm>
          <a:prstGeom prst="rect">
            <a:avLst/>
          </a:prstGeom>
          <a:noFill/>
        </p:spPr>
        <p:txBody>
          <a:bodyPr wrap="none" rtlCol="0">
            <a:spAutoFit/>
          </a:bodyPr>
          <a:lstStyle/>
          <a:p>
            <a:r>
              <a:rPr lang="en-US" sz="1200" b="1" dirty="0"/>
              <a:t>PET/CT showing active lesions at necropsy</a:t>
            </a:r>
          </a:p>
        </p:txBody>
      </p:sp>
      <p:sp>
        <p:nvSpPr>
          <p:cNvPr id="12" name="TextBox 11">
            <a:extLst>
              <a:ext uri="{FF2B5EF4-FFF2-40B4-BE49-F238E27FC236}">
                <a16:creationId xmlns:a16="http://schemas.microsoft.com/office/drawing/2014/main" id="{5C79F80B-662E-9AA3-077E-DF346922669B}"/>
              </a:ext>
            </a:extLst>
          </p:cNvPr>
          <p:cNvSpPr txBox="1"/>
          <p:nvPr/>
        </p:nvSpPr>
        <p:spPr>
          <a:xfrm>
            <a:off x="8724660" y="5493695"/>
            <a:ext cx="1403268" cy="523220"/>
          </a:xfrm>
          <a:prstGeom prst="rect">
            <a:avLst/>
          </a:prstGeom>
          <a:noFill/>
        </p:spPr>
        <p:txBody>
          <a:bodyPr wrap="none" rtlCol="0">
            <a:spAutoFit/>
          </a:bodyPr>
          <a:lstStyle/>
          <a:p>
            <a:pPr algn="ctr"/>
            <a:r>
              <a:rPr lang="en-US" sz="1400" b="1" dirty="0"/>
              <a:t>Module 2 scores</a:t>
            </a:r>
          </a:p>
          <a:p>
            <a:pPr algn="ctr"/>
            <a:r>
              <a:rPr lang="en-US" sz="1400" b="1" dirty="0"/>
              <a:t>by route</a:t>
            </a:r>
          </a:p>
        </p:txBody>
      </p:sp>
      <p:sp>
        <p:nvSpPr>
          <p:cNvPr id="16" name="TextBox 15">
            <a:extLst>
              <a:ext uri="{FF2B5EF4-FFF2-40B4-BE49-F238E27FC236}">
                <a16:creationId xmlns:a16="http://schemas.microsoft.com/office/drawing/2014/main" id="{4AE05FF9-5D1B-DDFA-9A6D-8BAA826B61B8}"/>
              </a:ext>
            </a:extLst>
          </p:cNvPr>
          <p:cNvSpPr txBox="1"/>
          <p:nvPr/>
        </p:nvSpPr>
        <p:spPr>
          <a:xfrm>
            <a:off x="10243906" y="5493695"/>
            <a:ext cx="1825308" cy="523220"/>
          </a:xfrm>
          <a:prstGeom prst="rect">
            <a:avLst/>
          </a:prstGeom>
          <a:noFill/>
        </p:spPr>
        <p:txBody>
          <a:bodyPr wrap="square" rtlCol="0">
            <a:spAutoFit/>
          </a:bodyPr>
          <a:lstStyle/>
          <a:p>
            <a:pPr algn="ctr"/>
            <a:r>
              <a:rPr lang="en-US" sz="1400" b="1" dirty="0"/>
              <a:t>DEGs for Module 2 T cells</a:t>
            </a:r>
          </a:p>
        </p:txBody>
      </p:sp>
    </p:spTree>
    <p:extLst>
      <p:ext uri="{BB962C8B-B14F-4D97-AF65-F5344CB8AC3E}">
        <p14:creationId xmlns:p14="http://schemas.microsoft.com/office/powerpoint/2010/main" val="384939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235AE4-0805-658B-FD6B-0F1660B7B253}"/>
              </a:ext>
            </a:extLst>
          </p:cNvPr>
          <p:cNvPicPr>
            <a:picLocks noChangeAspect="1"/>
          </p:cNvPicPr>
          <p:nvPr/>
        </p:nvPicPr>
        <p:blipFill>
          <a:blip r:embed="rId3"/>
          <a:stretch>
            <a:fillRect/>
          </a:stretch>
        </p:blipFill>
        <p:spPr>
          <a:xfrm>
            <a:off x="5403850" y="5557313"/>
            <a:ext cx="6680200" cy="1174658"/>
          </a:xfrm>
          <a:prstGeom prst="rect">
            <a:avLst/>
          </a:prstGeom>
        </p:spPr>
      </p:pic>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BCG route study</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0" y="753496"/>
            <a:ext cx="7599080" cy="298543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Conducted </a:t>
            </a:r>
            <a:r>
              <a:rPr lang="en-US" sz="1600" dirty="0" err="1">
                <a:latin typeface="+mj-lt"/>
                <a:cs typeface="Arial" panose="020B0604020202020204" pitchFamily="34" charset="0"/>
              </a:rPr>
              <a:t>scRNA</a:t>
            </a:r>
            <a:r>
              <a:rPr lang="en-US" sz="1600" dirty="0">
                <a:latin typeface="+mj-lt"/>
                <a:cs typeface="Arial" panose="020B0604020202020204" pitchFamily="34" charset="0"/>
              </a:rPr>
              <a:t> seq using </a:t>
            </a:r>
            <a:r>
              <a:rPr lang="en-US" sz="1600" dirty="0" err="1">
                <a:latin typeface="+mj-lt"/>
                <a:cs typeface="Arial" panose="020B0604020202020204" pitchFamily="34" charset="0"/>
              </a:rPr>
              <a:t>SeqWell</a:t>
            </a:r>
            <a:r>
              <a:rPr lang="en-US" sz="1600" dirty="0">
                <a:latin typeface="+mj-lt"/>
                <a:cs typeface="Arial" panose="020B0604020202020204" pitchFamily="34" charset="0"/>
              </a:rPr>
              <a:t> on subset of animals (3 per route)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Samples from 13 </a:t>
            </a:r>
            <a:r>
              <a:rPr lang="en-US" sz="1600" dirty="0" err="1">
                <a:latin typeface="+mj-lt"/>
                <a:cs typeface="Arial" panose="020B0604020202020204" pitchFamily="34" charset="0"/>
              </a:rPr>
              <a:t>wks</a:t>
            </a:r>
            <a:r>
              <a:rPr lang="en-US" sz="1600" dirty="0">
                <a:latin typeface="+mj-lt"/>
                <a:cs typeface="Arial" panose="020B0604020202020204" pitchFamily="34" charset="0"/>
              </a:rPr>
              <a:t> (peak BAL response) and 25 </a:t>
            </a:r>
            <a:r>
              <a:rPr lang="en-US" sz="1600" dirty="0" err="1">
                <a:latin typeface="+mj-lt"/>
                <a:cs typeface="Arial" panose="020B0604020202020204" pitchFamily="34" charset="0"/>
              </a:rPr>
              <a:t>wks</a:t>
            </a:r>
            <a:r>
              <a:rPr lang="en-US" sz="1600" dirty="0">
                <a:latin typeface="+mj-lt"/>
                <a:cs typeface="Arial" panose="020B0604020202020204" pitchFamily="34" charset="0"/>
              </a:rPr>
              <a:t> (time of challenge)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Identified gene modules among T cells in PPD-stimulated and unstimulated conditions</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Found that Module 2 (containing T memory genes) differentiated IV BCG from other routes</a:t>
            </a: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10091681" y="6581001"/>
            <a:ext cx="1825308" cy="276999"/>
          </a:xfrm>
          <a:prstGeom prst="rect">
            <a:avLst/>
          </a:prstGeom>
          <a:noFill/>
        </p:spPr>
        <p:txBody>
          <a:bodyPr wrap="none" rtlCol="0">
            <a:spAutoFit/>
          </a:bodyPr>
          <a:lstStyle/>
          <a:p>
            <a:r>
              <a:rPr lang="en-US" sz="1200" i="1" dirty="0"/>
              <a:t>Darrah et al., Nature 2020</a:t>
            </a:r>
          </a:p>
        </p:txBody>
      </p:sp>
      <p:sp>
        <p:nvSpPr>
          <p:cNvPr id="6" name="TextBox 5">
            <a:extLst>
              <a:ext uri="{FF2B5EF4-FFF2-40B4-BE49-F238E27FC236}">
                <a16:creationId xmlns:a16="http://schemas.microsoft.com/office/drawing/2014/main" id="{3BDEED7A-A2A0-8393-C08F-535878FF05DB}"/>
              </a:ext>
            </a:extLst>
          </p:cNvPr>
          <p:cNvSpPr txBox="1"/>
          <p:nvPr/>
        </p:nvSpPr>
        <p:spPr>
          <a:xfrm>
            <a:off x="0" y="4398694"/>
            <a:ext cx="1767279" cy="523220"/>
          </a:xfrm>
          <a:prstGeom prst="rect">
            <a:avLst/>
          </a:prstGeom>
          <a:noFill/>
        </p:spPr>
        <p:txBody>
          <a:bodyPr wrap="none" rtlCol="0">
            <a:spAutoFit/>
          </a:bodyPr>
          <a:lstStyle/>
          <a:p>
            <a:pPr algn="ctr"/>
            <a:r>
              <a:rPr lang="en-US" sz="1400" b="1" dirty="0"/>
              <a:t>BAL </a:t>
            </a:r>
            <a:r>
              <a:rPr lang="en-US" sz="1400" b="1" dirty="0" err="1"/>
              <a:t>scRNA</a:t>
            </a:r>
            <a:r>
              <a:rPr lang="en-US" sz="1400" b="1" dirty="0"/>
              <a:t> seq</a:t>
            </a:r>
            <a:br>
              <a:rPr lang="en-US" sz="1400" b="1" dirty="0"/>
            </a:br>
            <a:r>
              <a:rPr lang="en-US" sz="1400" b="1" dirty="0"/>
              <a:t>w/ and w/o PPD stim</a:t>
            </a:r>
          </a:p>
        </p:txBody>
      </p:sp>
      <p:pic>
        <p:nvPicPr>
          <p:cNvPr id="19" name="Picture 18">
            <a:extLst>
              <a:ext uri="{FF2B5EF4-FFF2-40B4-BE49-F238E27FC236}">
                <a16:creationId xmlns:a16="http://schemas.microsoft.com/office/drawing/2014/main" id="{530B5BF6-6822-9CBC-FBBA-6ED0591F355A}"/>
              </a:ext>
            </a:extLst>
          </p:cNvPr>
          <p:cNvPicPr>
            <a:picLocks noChangeAspect="1"/>
          </p:cNvPicPr>
          <p:nvPr/>
        </p:nvPicPr>
        <p:blipFill>
          <a:blip r:embed="rId4"/>
          <a:stretch>
            <a:fillRect/>
          </a:stretch>
        </p:blipFill>
        <p:spPr>
          <a:xfrm>
            <a:off x="1652164" y="2622463"/>
            <a:ext cx="3523086" cy="4097037"/>
          </a:xfrm>
          <a:prstGeom prst="rect">
            <a:avLst/>
          </a:prstGeom>
        </p:spPr>
      </p:pic>
      <p:pic>
        <p:nvPicPr>
          <p:cNvPr id="21" name="Picture 20">
            <a:extLst>
              <a:ext uri="{FF2B5EF4-FFF2-40B4-BE49-F238E27FC236}">
                <a16:creationId xmlns:a16="http://schemas.microsoft.com/office/drawing/2014/main" id="{45275A38-4C5F-9C3C-6A48-7948EDD3B909}"/>
              </a:ext>
            </a:extLst>
          </p:cNvPr>
          <p:cNvPicPr>
            <a:picLocks noChangeAspect="1"/>
          </p:cNvPicPr>
          <p:nvPr/>
        </p:nvPicPr>
        <p:blipFill>
          <a:blip r:embed="rId5"/>
          <a:stretch>
            <a:fillRect/>
          </a:stretch>
        </p:blipFill>
        <p:spPr>
          <a:xfrm>
            <a:off x="8229467" y="491886"/>
            <a:ext cx="3380148" cy="4749800"/>
          </a:xfrm>
          <a:prstGeom prst="rect">
            <a:avLst/>
          </a:prstGeom>
        </p:spPr>
      </p:pic>
      <p:sp>
        <p:nvSpPr>
          <p:cNvPr id="2" name="Oval 1">
            <a:extLst>
              <a:ext uri="{FF2B5EF4-FFF2-40B4-BE49-F238E27FC236}">
                <a16:creationId xmlns:a16="http://schemas.microsoft.com/office/drawing/2014/main" id="{CC5930E0-50D7-519C-BDD1-8EBC8EC6B289}"/>
              </a:ext>
            </a:extLst>
          </p:cNvPr>
          <p:cNvSpPr/>
          <p:nvPr/>
        </p:nvSpPr>
        <p:spPr>
          <a:xfrm>
            <a:off x="11596753" y="3479049"/>
            <a:ext cx="474435" cy="3099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92E2B2-CF0E-FE1F-27E6-76A3D4844E66}"/>
              </a:ext>
            </a:extLst>
          </p:cNvPr>
          <p:cNvSpPr txBox="1"/>
          <p:nvPr/>
        </p:nvSpPr>
        <p:spPr>
          <a:xfrm>
            <a:off x="11553304" y="3495513"/>
            <a:ext cx="574196" cy="276999"/>
          </a:xfrm>
          <a:prstGeom prst="rect">
            <a:avLst/>
          </a:prstGeom>
          <a:noFill/>
        </p:spPr>
        <p:txBody>
          <a:bodyPr wrap="none" rtlCol="0">
            <a:spAutoFit/>
          </a:bodyPr>
          <a:lstStyle/>
          <a:p>
            <a:r>
              <a:rPr lang="en-US" sz="1200" dirty="0"/>
              <a:t>1 NHP</a:t>
            </a:r>
          </a:p>
        </p:txBody>
      </p:sp>
    </p:spTree>
    <p:extLst>
      <p:ext uri="{BB962C8B-B14F-4D97-AF65-F5344CB8AC3E}">
        <p14:creationId xmlns:p14="http://schemas.microsoft.com/office/powerpoint/2010/main" val="426600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IV BCG dose study </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640646" cy="363176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Dose-ranging study of IV BCG dose in 34 NHP</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17 of 34 had no detectable lung CFU after Mtb challenge</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IV BCG increased frequency of a broad array of cells in BAL that was dose-dependent</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IV BCG also induced LAM-specific IgG1, IgA and IgM</a:t>
            </a:r>
          </a:p>
          <a:p>
            <a:pPr marL="233363" indent="-233363">
              <a:spcBef>
                <a:spcPts val="600"/>
              </a:spcBef>
              <a:spcAft>
                <a:spcPts val="600"/>
              </a:spcAft>
              <a:buFont typeface="Arial" panose="020B0604020202020204" pitchFamily="34" charset="0"/>
              <a:buChar char="•"/>
            </a:pPr>
            <a:r>
              <a:rPr lang="en-US" sz="1800" dirty="0"/>
              <a:t>Mtb-specific CD4 Th1/Th17 and NK cells in the airway correlated with protection</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No </a:t>
            </a:r>
            <a:r>
              <a:rPr lang="en-US" dirty="0" err="1">
                <a:latin typeface="+mj-lt"/>
                <a:cs typeface="Arial" panose="020B0604020202020204" pitchFamily="34" charset="0"/>
              </a:rPr>
              <a:t>scRNAseq</a:t>
            </a:r>
            <a:r>
              <a:rPr lang="en-US" dirty="0">
                <a:latin typeface="+mj-lt"/>
                <a:cs typeface="Arial" panose="020B0604020202020204" pitchFamily="34" charset="0"/>
              </a:rPr>
              <a:t> from the dose study; WB bulk </a:t>
            </a:r>
            <a:r>
              <a:rPr lang="en-US" dirty="0" err="1">
                <a:latin typeface="+mj-lt"/>
                <a:cs typeface="Arial" panose="020B0604020202020204" pitchFamily="34" charset="0"/>
              </a:rPr>
              <a:t>RNAseq</a:t>
            </a:r>
            <a:r>
              <a:rPr lang="en-US" dirty="0">
                <a:latin typeface="+mj-lt"/>
                <a:cs typeface="Arial" panose="020B0604020202020204" pitchFamily="34" charset="0"/>
              </a:rPr>
              <a:t> reported in Liu et al. 2023</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443981" y="6581001"/>
            <a:ext cx="2793393" cy="276999"/>
          </a:xfrm>
          <a:prstGeom prst="rect">
            <a:avLst/>
          </a:prstGeom>
          <a:noFill/>
        </p:spPr>
        <p:txBody>
          <a:bodyPr wrap="none" rtlCol="0">
            <a:spAutoFit/>
          </a:bodyPr>
          <a:lstStyle/>
          <a:p>
            <a:r>
              <a:rPr lang="en-US" sz="1200" i="1" dirty="0"/>
              <a:t>Darrah et al., Cell Host and Microbe, 2023</a:t>
            </a:r>
          </a:p>
        </p:txBody>
      </p:sp>
      <p:pic>
        <p:nvPicPr>
          <p:cNvPr id="3" name="Picture 2">
            <a:extLst>
              <a:ext uri="{FF2B5EF4-FFF2-40B4-BE49-F238E27FC236}">
                <a16:creationId xmlns:a16="http://schemas.microsoft.com/office/drawing/2014/main" id="{FD75D3D2-94AC-912D-BE8E-857497DFACF1}"/>
              </a:ext>
            </a:extLst>
          </p:cNvPr>
          <p:cNvPicPr>
            <a:picLocks noChangeAspect="1"/>
          </p:cNvPicPr>
          <p:nvPr/>
        </p:nvPicPr>
        <p:blipFill>
          <a:blip r:embed="rId3"/>
          <a:stretch>
            <a:fillRect/>
          </a:stretch>
        </p:blipFill>
        <p:spPr>
          <a:xfrm>
            <a:off x="5796321" y="334149"/>
            <a:ext cx="5345823" cy="2565395"/>
          </a:xfrm>
          <a:prstGeom prst="rect">
            <a:avLst/>
          </a:prstGeom>
        </p:spPr>
      </p:pic>
      <p:pic>
        <p:nvPicPr>
          <p:cNvPr id="6" name="Picture 5">
            <a:extLst>
              <a:ext uri="{FF2B5EF4-FFF2-40B4-BE49-F238E27FC236}">
                <a16:creationId xmlns:a16="http://schemas.microsoft.com/office/drawing/2014/main" id="{D256939D-1C20-F8EB-1C3D-9B488ADDF6FE}"/>
              </a:ext>
            </a:extLst>
          </p:cNvPr>
          <p:cNvPicPr>
            <a:picLocks noChangeAspect="1"/>
          </p:cNvPicPr>
          <p:nvPr/>
        </p:nvPicPr>
        <p:blipFill>
          <a:blip r:embed="rId4"/>
          <a:stretch>
            <a:fillRect/>
          </a:stretch>
        </p:blipFill>
        <p:spPr>
          <a:xfrm>
            <a:off x="5796321" y="3350346"/>
            <a:ext cx="3543300" cy="3173505"/>
          </a:xfrm>
          <a:prstGeom prst="rect">
            <a:avLst/>
          </a:prstGeom>
        </p:spPr>
      </p:pic>
      <p:pic>
        <p:nvPicPr>
          <p:cNvPr id="8" name="Picture 7">
            <a:extLst>
              <a:ext uri="{FF2B5EF4-FFF2-40B4-BE49-F238E27FC236}">
                <a16:creationId xmlns:a16="http://schemas.microsoft.com/office/drawing/2014/main" id="{450C00C3-A604-9C40-3956-56ED7D9B3B03}"/>
              </a:ext>
            </a:extLst>
          </p:cNvPr>
          <p:cNvPicPr>
            <a:picLocks noChangeAspect="1"/>
          </p:cNvPicPr>
          <p:nvPr/>
        </p:nvPicPr>
        <p:blipFill>
          <a:blip r:embed="rId5"/>
          <a:stretch>
            <a:fillRect/>
          </a:stretch>
        </p:blipFill>
        <p:spPr>
          <a:xfrm>
            <a:off x="898860" y="4636473"/>
            <a:ext cx="4117917" cy="1887378"/>
          </a:xfrm>
          <a:prstGeom prst="rect">
            <a:avLst/>
          </a:prstGeom>
        </p:spPr>
      </p:pic>
      <p:pic>
        <p:nvPicPr>
          <p:cNvPr id="5" name="Picture 4">
            <a:extLst>
              <a:ext uri="{FF2B5EF4-FFF2-40B4-BE49-F238E27FC236}">
                <a16:creationId xmlns:a16="http://schemas.microsoft.com/office/drawing/2014/main" id="{48F30736-C61A-5F3A-60F6-F33DDF062B14}"/>
              </a:ext>
            </a:extLst>
          </p:cNvPr>
          <p:cNvPicPr>
            <a:picLocks noChangeAspect="1"/>
          </p:cNvPicPr>
          <p:nvPr/>
        </p:nvPicPr>
        <p:blipFill>
          <a:blip r:embed="rId6"/>
          <a:stretch>
            <a:fillRect/>
          </a:stretch>
        </p:blipFill>
        <p:spPr>
          <a:xfrm>
            <a:off x="9580182" y="3958457"/>
            <a:ext cx="2520990" cy="2028815"/>
          </a:xfrm>
          <a:prstGeom prst="rect">
            <a:avLst/>
          </a:prstGeom>
        </p:spPr>
      </p:pic>
    </p:spTree>
    <p:extLst>
      <p:ext uri="{BB962C8B-B14F-4D97-AF65-F5344CB8AC3E}">
        <p14:creationId xmlns:p14="http://schemas.microsoft.com/office/powerpoint/2010/main" val="3369309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Liu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224179" cy="4216539"/>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Whole-blood samples from Darrah et al. “dose study” (n = 34 NHP)</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Bulk </a:t>
            </a:r>
            <a:r>
              <a:rPr lang="en-US" sz="1600" dirty="0" err="1">
                <a:latin typeface="+mj-lt"/>
                <a:cs typeface="Arial" panose="020B0604020202020204" pitchFamily="34" charset="0"/>
              </a:rPr>
              <a:t>RNAseq</a:t>
            </a:r>
            <a:r>
              <a:rPr lang="en-US" sz="1600" dirty="0">
                <a:latin typeface="+mj-lt"/>
                <a:cs typeface="Arial" panose="020B0604020202020204" pitchFamily="34" charset="0"/>
              </a:rPr>
              <a:t> from samples at 2 days, 2 </a:t>
            </a:r>
            <a:r>
              <a:rPr lang="en-US" sz="1600" dirty="0" err="1">
                <a:latin typeface="+mj-lt"/>
                <a:cs typeface="Arial" panose="020B0604020202020204" pitchFamily="34" charset="0"/>
              </a:rPr>
              <a:t>wks</a:t>
            </a:r>
            <a:r>
              <a:rPr lang="en-US" sz="1600" dirty="0">
                <a:latin typeface="+mj-lt"/>
                <a:cs typeface="Arial" panose="020B0604020202020204" pitchFamily="34" charset="0"/>
              </a:rPr>
              <a:t>, 4 </a:t>
            </a:r>
            <a:r>
              <a:rPr lang="en-US" sz="1600" dirty="0" err="1">
                <a:latin typeface="+mj-lt"/>
                <a:cs typeface="Arial" panose="020B0604020202020204" pitchFamily="34" charset="0"/>
              </a:rPr>
              <a:t>wks</a:t>
            </a:r>
            <a:r>
              <a:rPr lang="en-US" sz="1600" dirty="0">
                <a:latin typeface="+mj-lt"/>
                <a:cs typeface="Arial" panose="020B0604020202020204" pitchFamily="34" charset="0"/>
              </a:rPr>
              <a:t>, and 12 </a:t>
            </a:r>
            <a:r>
              <a:rPr lang="en-US" sz="1600" dirty="0" err="1">
                <a:latin typeface="+mj-lt"/>
                <a:cs typeface="Arial" panose="020B0604020202020204" pitchFamily="34" charset="0"/>
              </a:rPr>
              <a:t>wks</a:t>
            </a:r>
            <a:r>
              <a:rPr lang="en-US" sz="1600" dirty="0">
                <a:latin typeface="+mj-lt"/>
                <a:cs typeface="Arial" panose="020B0604020202020204" pitchFamily="34" charset="0"/>
              </a:rPr>
              <a:t> post-IV BCG vaccination</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Using discovery cohort identified IV BCG DEGs and formed 7 modules based on correlation</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Validated DEGs and modules in validation cohort (low-dose groups)</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NOTE: Liu et al. dataset also includes data from the Darrah et al. “route study” for comparison of BAL and blood data from the same animals</a:t>
            </a:r>
          </a:p>
          <a:p>
            <a:pPr>
              <a:spcBef>
                <a:spcPts val="600"/>
              </a:spcBef>
              <a:spcAft>
                <a:spcPts val="600"/>
              </a:spcAft>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0" y="6581001"/>
            <a:ext cx="1982915" cy="276999"/>
          </a:xfrm>
          <a:prstGeom prst="rect">
            <a:avLst/>
          </a:prstGeom>
          <a:noFill/>
        </p:spPr>
        <p:txBody>
          <a:bodyPr wrap="none" rtlCol="0">
            <a:spAutoFit/>
          </a:bodyPr>
          <a:lstStyle/>
          <a:p>
            <a:r>
              <a:rPr lang="en-US" sz="1200" i="1" dirty="0"/>
              <a:t>Liu et al., Cell Rep Med, 2023</a:t>
            </a:r>
          </a:p>
        </p:txBody>
      </p:sp>
      <p:pic>
        <p:nvPicPr>
          <p:cNvPr id="3" name="Picture 2">
            <a:extLst>
              <a:ext uri="{FF2B5EF4-FFF2-40B4-BE49-F238E27FC236}">
                <a16:creationId xmlns:a16="http://schemas.microsoft.com/office/drawing/2014/main" id="{1E833852-8762-1117-4E57-A5E927E80078}"/>
              </a:ext>
            </a:extLst>
          </p:cNvPr>
          <p:cNvPicPr>
            <a:picLocks noChangeAspect="1"/>
          </p:cNvPicPr>
          <p:nvPr/>
        </p:nvPicPr>
        <p:blipFill>
          <a:blip r:embed="rId3"/>
          <a:stretch>
            <a:fillRect/>
          </a:stretch>
        </p:blipFill>
        <p:spPr>
          <a:xfrm>
            <a:off x="5725101" y="158750"/>
            <a:ext cx="6349495" cy="3181059"/>
          </a:xfrm>
          <a:prstGeom prst="rect">
            <a:avLst/>
          </a:prstGeom>
        </p:spPr>
      </p:pic>
      <p:pic>
        <p:nvPicPr>
          <p:cNvPr id="6" name="Picture 5">
            <a:extLst>
              <a:ext uri="{FF2B5EF4-FFF2-40B4-BE49-F238E27FC236}">
                <a16:creationId xmlns:a16="http://schemas.microsoft.com/office/drawing/2014/main" id="{389DD6C5-CC11-0211-192F-DCC5C44656E9}"/>
              </a:ext>
            </a:extLst>
          </p:cNvPr>
          <p:cNvPicPr>
            <a:picLocks noChangeAspect="1"/>
          </p:cNvPicPr>
          <p:nvPr/>
        </p:nvPicPr>
        <p:blipFill>
          <a:blip r:embed="rId4"/>
          <a:stretch>
            <a:fillRect/>
          </a:stretch>
        </p:blipFill>
        <p:spPr>
          <a:xfrm>
            <a:off x="5975350" y="3492919"/>
            <a:ext cx="5531815" cy="3226581"/>
          </a:xfrm>
          <a:prstGeom prst="rect">
            <a:avLst/>
          </a:prstGeom>
        </p:spPr>
      </p:pic>
    </p:spTree>
    <p:extLst>
      <p:ext uri="{BB962C8B-B14F-4D97-AF65-F5344CB8AC3E}">
        <p14:creationId xmlns:p14="http://schemas.microsoft.com/office/powerpoint/2010/main" val="373979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Liu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6684679" cy="2431435"/>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Assessed correlation between gene module expression and T cell responses in BAL</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M1 at d2, M3 at wk2 and M4 at d2 all correlated with WCL-specific CD4+ T cell responses at </a:t>
            </a:r>
            <a:r>
              <a:rPr lang="en-US" sz="1400" dirty="0" err="1">
                <a:latin typeface="+mj-lt"/>
                <a:cs typeface="Arial" panose="020B0604020202020204" pitchFamily="34" charset="0"/>
              </a:rPr>
              <a:t>wk</a:t>
            </a:r>
            <a:r>
              <a:rPr lang="en-US" sz="1400" dirty="0">
                <a:latin typeface="+mj-lt"/>
                <a:cs typeface="Arial" panose="020B0604020202020204" pitchFamily="34" charset="0"/>
              </a:rPr>
              <a:t> 8</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Evaluated module expression with protection</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M1 at d2 predicted protection, notably the genes enriched in the RIG-1 receptor signaling pathway, innate antiviral response and activate dendritic cell signature were most predictive</a:t>
            </a:r>
          </a:p>
          <a:p>
            <a:pPr marL="233363" indent="-233363">
              <a:spcBef>
                <a:spcPts val="600"/>
              </a:spcBef>
              <a:spcAft>
                <a:spcPts val="600"/>
              </a:spcAft>
              <a:buFont typeface="Arial" panose="020B0604020202020204" pitchFamily="34" charset="0"/>
              <a:buChar char="•"/>
            </a:pPr>
            <a:endParaRPr lang="en-US" sz="14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52331" y="6581001"/>
            <a:ext cx="1982915" cy="276999"/>
          </a:xfrm>
          <a:prstGeom prst="rect">
            <a:avLst/>
          </a:prstGeom>
          <a:noFill/>
        </p:spPr>
        <p:txBody>
          <a:bodyPr wrap="none" rtlCol="0">
            <a:spAutoFit/>
          </a:bodyPr>
          <a:lstStyle/>
          <a:p>
            <a:r>
              <a:rPr lang="en-US" sz="1200" i="1" dirty="0"/>
              <a:t>Liu et al., Cell Rep Med, 2023</a:t>
            </a:r>
          </a:p>
        </p:txBody>
      </p:sp>
      <p:pic>
        <p:nvPicPr>
          <p:cNvPr id="8" name="Picture 7">
            <a:extLst>
              <a:ext uri="{FF2B5EF4-FFF2-40B4-BE49-F238E27FC236}">
                <a16:creationId xmlns:a16="http://schemas.microsoft.com/office/drawing/2014/main" id="{DD3A5766-5BFA-C0BA-C49A-915AF5ECC52F}"/>
              </a:ext>
            </a:extLst>
          </p:cNvPr>
          <p:cNvPicPr>
            <a:picLocks noChangeAspect="1"/>
          </p:cNvPicPr>
          <p:nvPr/>
        </p:nvPicPr>
        <p:blipFill rotWithShape="1">
          <a:blip r:embed="rId3"/>
          <a:srcRect l="3286"/>
          <a:stretch/>
        </p:blipFill>
        <p:spPr>
          <a:xfrm>
            <a:off x="8051025" y="449416"/>
            <a:ext cx="3691997" cy="2214101"/>
          </a:xfrm>
          <a:prstGeom prst="rect">
            <a:avLst/>
          </a:prstGeom>
        </p:spPr>
      </p:pic>
      <p:sp>
        <p:nvSpPr>
          <p:cNvPr id="9" name="TextBox 8">
            <a:extLst>
              <a:ext uri="{FF2B5EF4-FFF2-40B4-BE49-F238E27FC236}">
                <a16:creationId xmlns:a16="http://schemas.microsoft.com/office/drawing/2014/main" id="{9649ED7B-009A-3CF3-8193-8865669FC845}"/>
              </a:ext>
            </a:extLst>
          </p:cNvPr>
          <p:cNvSpPr txBox="1"/>
          <p:nvPr/>
        </p:nvSpPr>
        <p:spPr>
          <a:xfrm rot="16200000">
            <a:off x="6826315" y="1325633"/>
            <a:ext cx="1790700" cy="461665"/>
          </a:xfrm>
          <a:prstGeom prst="rect">
            <a:avLst/>
          </a:prstGeom>
          <a:noFill/>
        </p:spPr>
        <p:txBody>
          <a:bodyPr wrap="square" rtlCol="0">
            <a:spAutoFit/>
          </a:bodyPr>
          <a:lstStyle/>
          <a:p>
            <a:pPr algn="ctr"/>
            <a:r>
              <a:rPr lang="en-US" sz="1200" b="1" dirty="0"/>
              <a:t>WCL-specific CD4+ T cell response in BAL</a:t>
            </a:r>
          </a:p>
        </p:txBody>
      </p:sp>
      <p:pic>
        <p:nvPicPr>
          <p:cNvPr id="11" name="Picture 10">
            <a:extLst>
              <a:ext uri="{FF2B5EF4-FFF2-40B4-BE49-F238E27FC236}">
                <a16:creationId xmlns:a16="http://schemas.microsoft.com/office/drawing/2014/main" id="{1AAE087D-961D-A912-E283-C5BCA4D5FB7A}"/>
              </a:ext>
            </a:extLst>
          </p:cNvPr>
          <p:cNvPicPr>
            <a:picLocks noChangeAspect="1"/>
          </p:cNvPicPr>
          <p:nvPr/>
        </p:nvPicPr>
        <p:blipFill>
          <a:blip r:embed="rId4"/>
          <a:stretch>
            <a:fillRect/>
          </a:stretch>
        </p:blipFill>
        <p:spPr>
          <a:xfrm>
            <a:off x="5910387" y="3184931"/>
            <a:ext cx="5980487" cy="3442793"/>
          </a:xfrm>
          <a:prstGeom prst="rect">
            <a:avLst/>
          </a:prstGeom>
        </p:spPr>
      </p:pic>
      <p:pic>
        <p:nvPicPr>
          <p:cNvPr id="5" name="Picture 4">
            <a:extLst>
              <a:ext uri="{FF2B5EF4-FFF2-40B4-BE49-F238E27FC236}">
                <a16:creationId xmlns:a16="http://schemas.microsoft.com/office/drawing/2014/main" id="{B5F80454-246D-49F9-3AA2-E9E1529A5239}"/>
              </a:ext>
            </a:extLst>
          </p:cNvPr>
          <p:cNvPicPr>
            <a:picLocks noChangeAspect="1"/>
          </p:cNvPicPr>
          <p:nvPr/>
        </p:nvPicPr>
        <p:blipFill>
          <a:blip r:embed="rId5"/>
          <a:stretch>
            <a:fillRect/>
          </a:stretch>
        </p:blipFill>
        <p:spPr>
          <a:xfrm>
            <a:off x="1280923" y="3423179"/>
            <a:ext cx="3254208" cy="2919573"/>
          </a:xfrm>
          <a:prstGeom prst="rect">
            <a:avLst/>
          </a:prstGeom>
        </p:spPr>
      </p:pic>
    </p:spTree>
    <p:extLst>
      <p:ext uri="{BB962C8B-B14F-4D97-AF65-F5344CB8AC3E}">
        <p14:creationId xmlns:p14="http://schemas.microsoft.com/office/powerpoint/2010/main" val="325128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984369" y="1264252"/>
            <a:ext cx="7874622" cy="584775"/>
          </a:xfrm>
          <a:prstGeom prst="rect">
            <a:avLst/>
          </a:prstGeom>
          <a:noFill/>
        </p:spPr>
        <p:txBody>
          <a:bodyPr wrap="square" rtlCol="0">
            <a:spAutoFit/>
          </a:bodyPr>
          <a:lstStyle/>
          <a:p>
            <a:r>
              <a:rPr lang="en-US" sz="3200" b="1" dirty="0">
                <a:latin typeface="+mj-lt"/>
                <a:cs typeface="Arial" panose="020B0604020202020204" pitchFamily="34" charset="0"/>
              </a:rPr>
              <a:t>Land acknowledgement</a:t>
            </a:r>
          </a:p>
        </p:txBody>
      </p:sp>
      <p:sp>
        <p:nvSpPr>
          <p:cNvPr id="3" name="TextBox 2">
            <a:extLst>
              <a:ext uri="{FF2B5EF4-FFF2-40B4-BE49-F238E27FC236}">
                <a16:creationId xmlns:a16="http://schemas.microsoft.com/office/drawing/2014/main" id="{5975C718-15FF-29C6-4138-7C31DE5B8409}"/>
              </a:ext>
            </a:extLst>
          </p:cNvPr>
          <p:cNvSpPr txBox="1"/>
          <p:nvPr/>
        </p:nvSpPr>
        <p:spPr>
          <a:xfrm>
            <a:off x="1551214" y="1951264"/>
            <a:ext cx="9160329" cy="1815882"/>
          </a:xfrm>
          <a:prstGeom prst="rect">
            <a:avLst/>
          </a:prstGeom>
          <a:noFill/>
        </p:spPr>
        <p:txBody>
          <a:bodyPr wrap="square" rtlCol="0">
            <a:spAutoFit/>
          </a:bodyPr>
          <a:lstStyle/>
          <a:p>
            <a:pPr algn="ctr"/>
            <a:r>
              <a:rPr lang="en-US" sz="2800" i="0" u="none" strike="noStrike">
                <a:effectLst/>
              </a:rPr>
              <a:t>SEATRAC acknowledges </a:t>
            </a:r>
            <a:r>
              <a:rPr lang="en-US" sz="2800" i="0" u="none" strike="noStrike" dirty="0">
                <a:effectLst/>
              </a:rPr>
              <a:t>the Coast Salish peoples of this land, the land which touches the shared waters of all tribes and bands within the Duwamish, Puyallup, Suquamish, Tulalip and Muckleshoot nations.</a:t>
            </a:r>
            <a:endParaRPr lang="en-US" sz="2800" dirty="0"/>
          </a:p>
        </p:txBody>
      </p:sp>
    </p:spTree>
    <p:extLst>
      <p:ext uri="{BB962C8B-B14F-4D97-AF65-F5344CB8AC3E}">
        <p14:creationId xmlns:p14="http://schemas.microsoft.com/office/powerpoint/2010/main" val="371262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Foreman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74880"/>
            <a:ext cx="5640646"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dirty="0"/>
              <a:t>Compared T cells from blood, BAL and granulomas 6-7 </a:t>
            </a:r>
            <a:r>
              <a:rPr lang="en-US" sz="1200" dirty="0" err="1"/>
              <a:t>wks</a:t>
            </a:r>
            <a:r>
              <a:rPr lang="en-US" sz="1200" dirty="0"/>
              <a:t> post Mtb challenge (CD95low is a marker of naïve T cells)</a:t>
            </a:r>
          </a:p>
          <a:p>
            <a:pPr marL="285750" indent="-285750">
              <a:spcAft>
                <a:spcPts val="1200"/>
              </a:spcAft>
              <a:buFont typeface="Arial" panose="020B0604020202020204" pitchFamily="34" charset="0"/>
              <a:buChar char="•"/>
            </a:pPr>
            <a:r>
              <a:rPr lang="en-US" sz="1200" dirty="0"/>
              <a:t>Used bulk RNA seq of FACS-purified cells and identified differentially expressed genes across populations</a:t>
            </a:r>
          </a:p>
          <a:p>
            <a:pPr marL="285750" indent="-285750">
              <a:spcAft>
                <a:spcPts val="1200"/>
              </a:spcAft>
              <a:buFont typeface="Arial" panose="020B0604020202020204" pitchFamily="34" charset="0"/>
              <a:buChar char="•"/>
            </a:pPr>
            <a:r>
              <a:rPr lang="en-US" sz="1200" dirty="0"/>
              <a:t>Many genes correlated with granuloma CFU burden, but they differed for CD4 and CD8 T cells</a:t>
            </a:r>
          </a:p>
          <a:p>
            <a:pPr marL="285750" indent="-285750">
              <a:spcAft>
                <a:spcPts val="1200"/>
              </a:spcAft>
              <a:buFont typeface="Arial" panose="020B0604020202020204" pitchFamily="34" charset="0"/>
              <a:buChar char="•"/>
            </a:pPr>
            <a:r>
              <a:rPr lang="en-US" sz="1200" dirty="0"/>
              <a:t>They sought gene markers of granuloma T cells that were shared by CD4 and CD8 T cells and that didn’t correlate with granuloma burden</a:t>
            </a:r>
          </a:p>
          <a:p>
            <a:pPr marL="285750" indent="-285750">
              <a:spcAft>
                <a:spcPts val="1200"/>
              </a:spcAft>
              <a:buFont typeface="Arial" panose="020B0604020202020204" pitchFamily="34" charset="0"/>
              <a:buChar char="•"/>
            </a:pPr>
            <a:r>
              <a:rPr lang="en-US" sz="1200" dirty="0"/>
              <a:t>TNFRSF8 (CD30) was among the top genes upregulated in granuloma CD4/CD8 T cells</a:t>
            </a:r>
          </a:p>
          <a:p>
            <a:pPr marL="285750" indent="-285750">
              <a:spcAft>
                <a:spcPts val="1200"/>
              </a:spcAft>
              <a:buFont typeface="Arial" panose="020B0604020202020204" pitchFamily="34" charset="0"/>
              <a:buChar char="•"/>
            </a:pPr>
            <a:r>
              <a:rPr lang="en-US" sz="1200" dirty="0"/>
              <a:t>CD30-/- mice succumb early to Mtb infection and previously, CD30-ligand (CD153) has been implicated in protection</a:t>
            </a:r>
          </a:p>
        </p:txBody>
      </p:sp>
      <p:sp>
        <p:nvSpPr>
          <p:cNvPr id="15" name="TextBox 14">
            <a:extLst>
              <a:ext uri="{FF2B5EF4-FFF2-40B4-BE49-F238E27FC236}">
                <a16:creationId xmlns:a16="http://schemas.microsoft.com/office/drawing/2014/main" id="{89425563-22EB-B3DB-BFC0-C0C750934462}"/>
              </a:ext>
            </a:extLst>
          </p:cNvPr>
          <p:cNvSpPr txBox="1"/>
          <p:nvPr/>
        </p:nvSpPr>
        <p:spPr>
          <a:xfrm>
            <a:off x="0" y="6581001"/>
            <a:ext cx="2170851" cy="276999"/>
          </a:xfrm>
          <a:prstGeom prst="rect">
            <a:avLst/>
          </a:prstGeom>
          <a:noFill/>
        </p:spPr>
        <p:txBody>
          <a:bodyPr wrap="none" rtlCol="0">
            <a:spAutoFit/>
          </a:bodyPr>
          <a:lstStyle/>
          <a:p>
            <a:r>
              <a:rPr lang="en-US" sz="1200" i="1" dirty="0"/>
              <a:t>Foreman et al., J Exp Med, 2023</a:t>
            </a:r>
          </a:p>
        </p:txBody>
      </p:sp>
      <p:pic>
        <p:nvPicPr>
          <p:cNvPr id="8" name="Picture 7">
            <a:extLst>
              <a:ext uri="{FF2B5EF4-FFF2-40B4-BE49-F238E27FC236}">
                <a16:creationId xmlns:a16="http://schemas.microsoft.com/office/drawing/2014/main" id="{B8EE2898-5A78-4D37-1C5F-148FB5B2C691}"/>
              </a:ext>
            </a:extLst>
          </p:cNvPr>
          <p:cNvPicPr>
            <a:picLocks noChangeAspect="1"/>
          </p:cNvPicPr>
          <p:nvPr/>
        </p:nvPicPr>
        <p:blipFill>
          <a:blip r:embed="rId3"/>
          <a:stretch>
            <a:fillRect/>
          </a:stretch>
        </p:blipFill>
        <p:spPr>
          <a:xfrm>
            <a:off x="6244685" y="0"/>
            <a:ext cx="5943600" cy="6858000"/>
          </a:xfrm>
          <a:prstGeom prst="rect">
            <a:avLst/>
          </a:prstGeom>
        </p:spPr>
      </p:pic>
      <p:pic>
        <p:nvPicPr>
          <p:cNvPr id="16" name="Picture 15">
            <a:extLst>
              <a:ext uri="{FF2B5EF4-FFF2-40B4-BE49-F238E27FC236}">
                <a16:creationId xmlns:a16="http://schemas.microsoft.com/office/drawing/2014/main" id="{CF75F612-15B6-7F6C-921F-6B0464424556}"/>
              </a:ext>
            </a:extLst>
          </p:cNvPr>
          <p:cNvPicPr>
            <a:picLocks noChangeAspect="1"/>
          </p:cNvPicPr>
          <p:nvPr/>
        </p:nvPicPr>
        <p:blipFill>
          <a:blip r:embed="rId4"/>
          <a:stretch>
            <a:fillRect/>
          </a:stretch>
        </p:blipFill>
        <p:spPr>
          <a:xfrm>
            <a:off x="3629588" y="4082110"/>
            <a:ext cx="2586904" cy="2451100"/>
          </a:xfrm>
          <a:prstGeom prst="rect">
            <a:avLst/>
          </a:prstGeom>
        </p:spPr>
      </p:pic>
      <p:pic>
        <p:nvPicPr>
          <p:cNvPr id="25" name="Picture 24">
            <a:extLst>
              <a:ext uri="{FF2B5EF4-FFF2-40B4-BE49-F238E27FC236}">
                <a16:creationId xmlns:a16="http://schemas.microsoft.com/office/drawing/2014/main" id="{A5DB0884-5696-5701-9598-C75AAA0D879D}"/>
              </a:ext>
            </a:extLst>
          </p:cNvPr>
          <p:cNvPicPr>
            <a:picLocks noChangeAspect="1"/>
          </p:cNvPicPr>
          <p:nvPr/>
        </p:nvPicPr>
        <p:blipFill>
          <a:blip r:embed="rId5"/>
          <a:stretch>
            <a:fillRect/>
          </a:stretch>
        </p:blipFill>
        <p:spPr>
          <a:xfrm>
            <a:off x="88900" y="4290190"/>
            <a:ext cx="3448995" cy="2042914"/>
          </a:xfrm>
          <a:prstGeom prst="rect">
            <a:avLst/>
          </a:prstGeom>
        </p:spPr>
      </p:pic>
    </p:spTree>
    <p:extLst>
      <p:ext uri="{BB962C8B-B14F-4D97-AF65-F5344CB8AC3E}">
        <p14:creationId xmlns:p14="http://schemas.microsoft.com/office/powerpoint/2010/main" val="1839748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2D88-3659-7AA0-D2D5-B55C86F0BDE0}"/>
              </a:ext>
            </a:extLst>
          </p:cNvPr>
          <p:cNvSpPr>
            <a:spLocks noGrp="1"/>
          </p:cNvSpPr>
          <p:nvPr>
            <p:ph type="sldNum" sz="quarter" idx="12"/>
          </p:nvPr>
        </p:nvSpPr>
        <p:spPr/>
        <p:txBody>
          <a:bodyPr/>
          <a:lstStyle/>
          <a:p>
            <a:fld id="{2A6E8A11-A948-4F76-9026-18B38BBD1BF8}" type="slidenum">
              <a:rPr lang="en-US" smtClean="0"/>
              <a:t>21</a:t>
            </a:fld>
            <a:endParaRPr lang="en-US"/>
          </a:p>
        </p:txBody>
      </p:sp>
      <p:pic>
        <p:nvPicPr>
          <p:cNvPr id="6" name="Picture 5">
            <a:extLst>
              <a:ext uri="{FF2B5EF4-FFF2-40B4-BE49-F238E27FC236}">
                <a16:creationId xmlns:a16="http://schemas.microsoft.com/office/drawing/2014/main" id="{7BE667A9-EC15-450C-13F1-97C42EB50B06}"/>
              </a:ext>
            </a:extLst>
          </p:cNvPr>
          <p:cNvPicPr>
            <a:picLocks noChangeAspect="1"/>
          </p:cNvPicPr>
          <p:nvPr/>
        </p:nvPicPr>
        <p:blipFill rotWithShape="1">
          <a:blip r:embed="rId2"/>
          <a:srcRect r="18942"/>
          <a:stretch/>
        </p:blipFill>
        <p:spPr>
          <a:xfrm>
            <a:off x="989695" y="4413160"/>
            <a:ext cx="4694329" cy="2175037"/>
          </a:xfrm>
          <a:prstGeom prst="rect">
            <a:avLst/>
          </a:prstGeom>
        </p:spPr>
      </p:pic>
      <p:sp>
        <p:nvSpPr>
          <p:cNvPr id="8" name="TextBox 7">
            <a:extLst>
              <a:ext uri="{FF2B5EF4-FFF2-40B4-BE49-F238E27FC236}">
                <a16:creationId xmlns:a16="http://schemas.microsoft.com/office/drawing/2014/main" id="{DBA65873-BB05-E256-36E2-E6E59999486F}"/>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Bromley et al. 2024</a:t>
            </a:r>
          </a:p>
        </p:txBody>
      </p:sp>
      <p:sp>
        <p:nvSpPr>
          <p:cNvPr id="9" name="TextBox 8">
            <a:extLst>
              <a:ext uri="{FF2B5EF4-FFF2-40B4-BE49-F238E27FC236}">
                <a16:creationId xmlns:a16="http://schemas.microsoft.com/office/drawing/2014/main" id="{579CB9A4-B1D1-D54C-3005-4C4CE6D3868B}"/>
              </a:ext>
            </a:extLst>
          </p:cNvPr>
          <p:cNvSpPr txBox="1"/>
          <p:nvPr/>
        </p:nvSpPr>
        <p:spPr>
          <a:xfrm>
            <a:off x="336067" y="827542"/>
            <a:ext cx="5640646"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dirty="0"/>
              <a:t>Compared cynomolgus macaques in three groups, each challenged by Mtb. after:</a:t>
            </a:r>
            <a:br>
              <a:rPr lang="en-US" sz="1200" dirty="0"/>
            </a:br>
            <a:r>
              <a:rPr lang="en-US" sz="1200" dirty="0"/>
              <a:t>(1) Primary Mtb. infection + ant-CD4 (CD4+ T cell depletion)</a:t>
            </a:r>
            <a:br>
              <a:rPr lang="en-US" sz="1200" dirty="0"/>
            </a:br>
            <a:r>
              <a:rPr lang="en-US" sz="1200" dirty="0"/>
              <a:t>(2) Primary Mtb. infection + IgG isotype control</a:t>
            </a:r>
            <a:br>
              <a:rPr lang="en-US" sz="1200" dirty="0"/>
            </a:br>
            <a:r>
              <a:rPr lang="en-US" sz="1200" dirty="0"/>
              <a:t>(3) No primary Mtb. infection</a:t>
            </a:r>
          </a:p>
          <a:p>
            <a:pPr marL="285750" indent="-285750">
              <a:spcAft>
                <a:spcPts val="1200"/>
              </a:spcAft>
              <a:buFont typeface="Arial" panose="020B0604020202020204" pitchFamily="34" charset="0"/>
              <a:buChar char="•"/>
            </a:pPr>
            <a:r>
              <a:rPr lang="en-US" sz="1200" dirty="0"/>
              <a:t>Presence of CD4+ T cells during reinfection resulted in a less inflammatory lung with reprogrammed CD8+ T cells, reduced neutrophilia, and blunted type 1 IFN among myeloid cells.</a:t>
            </a:r>
          </a:p>
          <a:p>
            <a:pPr marL="285750" indent="-285750">
              <a:spcAft>
                <a:spcPts val="1200"/>
              </a:spcAft>
              <a:buFont typeface="Arial" panose="020B0604020202020204" pitchFamily="34" charset="0"/>
              <a:buChar char="•"/>
            </a:pPr>
            <a:r>
              <a:rPr lang="en-US" sz="1200" dirty="0"/>
              <a:t>CD4+ T cells were required for protection against Mtb in NHP: CD4+ T cells regulate immune tone</a:t>
            </a:r>
          </a:p>
          <a:p>
            <a:pPr marL="285750" indent="-285750">
              <a:spcAft>
                <a:spcPts val="1200"/>
              </a:spcAft>
              <a:buFont typeface="Arial" panose="020B0604020202020204" pitchFamily="34" charset="0"/>
              <a:buChar char="•"/>
            </a:pPr>
            <a:r>
              <a:rPr lang="en-US" sz="1200" dirty="0"/>
              <a:t>Mtb reinfection promoted immuno-modulatory CD8+ T cell biased immunity</a:t>
            </a:r>
          </a:p>
          <a:p>
            <a:pPr marL="285750" indent="-285750">
              <a:spcAft>
                <a:spcPts val="1200"/>
              </a:spcAft>
              <a:buFont typeface="Arial" panose="020B0604020202020204" pitchFamily="34" charset="0"/>
              <a:buChar char="•"/>
            </a:pPr>
            <a:r>
              <a:rPr lang="en-US" sz="1200" dirty="0"/>
              <a:t>Myeloid-derived cells downregulate gene networks implicated in TB susceptibility</a:t>
            </a:r>
          </a:p>
          <a:p>
            <a:pPr marL="285750" indent="-285750">
              <a:spcAft>
                <a:spcPts val="1200"/>
              </a:spcAft>
              <a:buFont typeface="Arial" panose="020B0604020202020204" pitchFamily="34" charset="0"/>
              <a:buChar char="•"/>
            </a:pPr>
            <a:r>
              <a:rPr lang="en-US" sz="1200" dirty="0"/>
              <a:t>Self-reinforcing cellular circuits balance host immunity in reinfection granulomas</a:t>
            </a:r>
          </a:p>
        </p:txBody>
      </p:sp>
      <p:pic>
        <p:nvPicPr>
          <p:cNvPr id="11" name="Picture 10">
            <a:extLst>
              <a:ext uri="{FF2B5EF4-FFF2-40B4-BE49-F238E27FC236}">
                <a16:creationId xmlns:a16="http://schemas.microsoft.com/office/drawing/2014/main" id="{952F58C3-FA41-79D4-8706-DFD9CD195CEC}"/>
              </a:ext>
            </a:extLst>
          </p:cNvPr>
          <p:cNvPicPr>
            <a:picLocks noChangeAspect="1"/>
          </p:cNvPicPr>
          <p:nvPr/>
        </p:nvPicPr>
        <p:blipFill rotWithShape="1">
          <a:blip r:embed="rId3"/>
          <a:srcRect l="34970"/>
          <a:stretch/>
        </p:blipFill>
        <p:spPr>
          <a:xfrm>
            <a:off x="6808197" y="3083108"/>
            <a:ext cx="5129005" cy="3710180"/>
          </a:xfrm>
          <a:prstGeom prst="rect">
            <a:avLst/>
          </a:prstGeom>
        </p:spPr>
      </p:pic>
      <p:pic>
        <p:nvPicPr>
          <p:cNvPr id="12" name="Picture 11">
            <a:extLst>
              <a:ext uri="{FF2B5EF4-FFF2-40B4-BE49-F238E27FC236}">
                <a16:creationId xmlns:a16="http://schemas.microsoft.com/office/drawing/2014/main" id="{16E12CF7-5008-CDEE-A93F-9C9E90C596C8}"/>
              </a:ext>
            </a:extLst>
          </p:cNvPr>
          <p:cNvPicPr>
            <a:picLocks noChangeAspect="1"/>
          </p:cNvPicPr>
          <p:nvPr/>
        </p:nvPicPr>
        <p:blipFill rotWithShape="1">
          <a:blip r:embed="rId3"/>
          <a:srcRect r="66245" b="28712"/>
          <a:stretch/>
        </p:blipFill>
        <p:spPr>
          <a:xfrm>
            <a:off x="7401373" y="64712"/>
            <a:ext cx="3111169" cy="3090870"/>
          </a:xfrm>
          <a:prstGeom prst="rect">
            <a:avLst/>
          </a:prstGeom>
        </p:spPr>
      </p:pic>
    </p:spTree>
    <p:extLst>
      <p:ext uri="{BB962C8B-B14F-4D97-AF65-F5344CB8AC3E}">
        <p14:creationId xmlns:p14="http://schemas.microsoft.com/office/powerpoint/2010/main" val="2574870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0" y="230276"/>
            <a:ext cx="8799229" cy="523220"/>
          </a:xfrm>
          <a:prstGeom prst="rect">
            <a:avLst/>
          </a:prstGeom>
          <a:noFill/>
        </p:spPr>
        <p:txBody>
          <a:bodyPr wrap="square" rtlCol="0">
            <a:spAutoFit/>
          </a:bodyPr>
          <a:lstStyle/>
          <a:p>
            <a:r>
              <a:rPr lang="en-US" sz="2800" b="1" dirty="0">
                <a:latin typeface="+mj-lt"/>
                <a:cs typeface="Arial" panose="020B0604020202020204" pitchFamily="34" charset="0"/>
              </a:rPr>
              <a:t>Examples of new directions and cross-study integrations</a:t>
            </a:r>
          </a:p>
        </p:txBody>
      </p:sp>
      <p:sp>
        <p:nvSpPr>
          <p:cNvPr id="4" name="TextBox 3">
            <a:extLst>
              <a:ext uri="{FF2B5EF4-FFF2-40B4-BE49-F238E27FC236}">
                <a16:creationId xmlns:a16="http://schemas.microsoft.com/office/drawing/2014/main" id="{8A5B1908-5A22-9937-4236-7133897B0BD4}"/>
              </a:ext>
            </a:extLst>
          </p:cNvPr>
          <p:cNvSpPr txBox="1"/>
          <p:nvPr/>
        </p:nvSpPr>
        <p:spPr>
          <a:xfrm>
            <a:off x="342809" y="1011283"/>
            <a:ext cx="7116684" cy="418576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Baseline gene expression as predictor of BCG response? (Liu et al.)</a:t>
            </a:r>
          </a:p>
          <a:p>
            <a:pPr marL="285750" indent="-285750">
              <a:spcAft>
                <a:spcPts val="1200"/>
              </a:spcAft>
              <a:buFont typeface="Arial" panose="020B0604020202020204" pitchFamily="34" charset="0"/>
              <a:buChar char="•"/>
            </a:pPr>
            <a:r>
              <a:rPr lang="en-US" sz="1800" dirty="0"/>
              <a:t>Identify genes that differentiate granuloma CD4+ T cells and/or associate with low CFU (Foreman et al.) and validate in Bromley et al. granulomas (or vice-versa)</a:t>
            </a:r>
            <a:endParaRPr lang="en-US" dirty="0"/>
          </a:p>
          <a:p>
            <a:pPr marL="285750" indent="-285750">
              <a:spcAft>
                <a:spcPts val="1200"/>
              </a:spcAft>
              <a:buFont typeface="Arial" panose="020B0604020202020204" pitchFamily="34" charset="0"/>
              <a:buChar char="•"/>
            </a:pPr>
            <a:r>
              <a:rPr lang="en-US" dirty="0"/>
              <a:t>Blood vs. BAL: Does bulk gene expression in blood predict cellular or humoral immune response in BAL? (Darrah et al. and Liu et al. overlap on route study)</a:t>
            </a:r>
          </a:p>
          <a:p>
            <a:pPr marL="285750" indent="-285750">
              <a:spcAft>
                <a:spcPts val="1200"/>
              </a:spcAft>
              <a:buFont typeface="Arial" panose="020B0604020202020204" pitchFamily="34" charset="0"/>
              <a:buChar char="•"/>
            </a:pPr>
            <a:r>
              <a:rPr lang="en-US" dirty="0"/>
              <a:t>Sex or sex-associated genes predictive of BCG response or granuloma gene expression?</a:t>
            </a:r>
          </a:p>
          <a:p>
            <a:pPr marL="285750" indent="-285750">
              <a:spcAft>
                <a:spcPts val="1200"/>
              </a:spcAft>
              <a:buFont typeface="Arial" panose="020B0604020202020204" pitchFamily="34" charset="0"/>
              <a:buChar char="•"/>
            </a:pPr>
            <a:r>
              <a:rPr lang="en-US" dirty="0"/>
              <a:t>TB risk signatures by cell types in blood, BAL and granulomas?</a:t>
            </a:r>
          </a:p>
          <a:p>
            <a:pPr marL="285750" indent="-285750">
              <a:spcAft>
                <a:spcPts val="1200"/>
              </a:spcAft>
              <a:buFont typeface="Arial" panose="020B0604020202020204" pitchFamily="34" charset="0"/>
              <a:buChar char="•"/>
            </a:pPr>
            <a:r>
              <a:rPr lang="en-US" dirty="0"/>
              <a:t>Associations with granuloma burden: non-T cells, using ML with cross-validation or hold-out (Bromley et al, Foreman et al.)</a:t>
            </a:r>
          </a:p>
        </p:txBody>
      </p:sp>
      <p:pic>
        <p:nvPicPr>
          <p:cNvPr id="2" name="Picture 1">
            <a:extLst>
              <a:ext uri="{FF2B5EF4-FFF2-40B4-BE49-F238E27FC236}">
                <a16:creationId xmlns:a16="http://schemas.microsoft.com/office/drawing/2014/main" id="{CC87E446-D8A5-3D30-E3BB-23AEE4111779}"/>
              </a:ext>
            </a:extLst>
          </p:cNvPr>
          <p:cNvPicPr>
            <a:picLocks noChangeAspect="1"/>
          </p:cNvPicPr>
          <p:nvPr/>
        </p:nvPicPr>
        <p:blipFill rotWithShape="1">
          <a:blip r:embed="rId3"/>
          <a:srcRect l="71" t="347" r="60056" b="51375"/>
          <a:stretch/>
        </p:blipFill>
        <p:spPr>
          <a:xfrm>
            <a:off x="9823166" y="491886"/>
            <a:ext cx="1613988" cy="1674564"/>
          </a:xfrm>
          <a:prstGeom prst="rect">
            <a:avLst/>
          </a:prstGeom>
        </p:spPr>
      </p:pic>
      <p:pic>
        <p:nvPicPr>
          <p:cNvPr id="3" name="Picture 2">
            <a:extLst>
              <a:ext uri="{FF2B5EF4-FFF2-40B4-BE49-F238E27FC236}">
                <a16:creationId xmlns:a16="http://schemas.microsoft.com/office/drawing/2014/main" id="{B71CF53D-7E98-D2A7-E436-8B4BE7AFD44D}"/>
              </a:ext>
            </a:extLst>
          </p:cNvPr>
          <p:cNvPicPr>
            <a:picLocks noChangeAspect="1"/>
          </p:cNvPicPr>
          <p:nvPr/>
        </p:nvPicPr>
        <p:blipFill rotWithShape="1">
          <a:blip r:embed="rId4"/>
          <a:srcRect t="30594" r="49104"/>
          <a:stretch/>
        </p:blipFill>
        <p:spPr>
          <a:xfrm>
            <a:off x="4417540" y="5298268"/>
            <a:ext cx="1991480" cy="1360583"/>
          </a:xfrm>
          <a:prstGeom prst="rect">
            <a:avLst/>
          </a:prstGeom>
        </p:spPr>
      </p:pic>
      <p:pic>
        <p:nvPicPr>
          <p:cNvPr id="5" name="Picture 4">
            <a:extLst>
              <a:ext uri="{FF2B5EF4-FFF2-40B4-BE49-F238E27FC236}">
                <a16:creationId xmlns:a16="http://schemas.microsoft.com/office/drawing/2014/main" id="{1ADA2F45-39AF-1ED4-072D-6D954077D46A}"/>
              </a:ext>
            </a:extLst>
          </p:cNvPr>
          <p:cNvPicPr>
            <a:picLocks noChangeAspect="1"/>
          </p:cNvPicPr>
          <p:nvPr/>
        </p:nvPicPr>
        <p:blipFill rotWithShape="1">
          <a:blip r:embed="rId5"/>
          <a:srcRect t="25380" r="541"/>
          <a:stretch/>
        </p:blipFill>
        <p:spPr>
          <a:xfrm>
            <a:off x="7844037" y="1585513"/>
            <a:ext cx="1912104" cy="1359261"/>
          </a:xfrm>
          <a:prstGeom prst="rect">
            <a:avLst/>
          </a:prstGeom>
        </p:spPr>
      </p:pic>
      <p:pic>
        <p:nvPicPr>
          <p:cNvPr id="6" name="Picture 5">
            <a:extLst>
              <a:ext uri="{FF2B5EF4-FFF2-40B4-BE49-F238E27FC236}">
                <a16:creationId xmlns:a16="http://schemas.microsoft.com/office/drawing/2014/main" id="{D6234D6A-B4C4-CD97-6E40-1D96FB72DBE6}"/>
              </a:ext>
            </a:extLst>
          </p:cNvPr>
          <p:cNvPicPr>
            <a:picLocks noChangeAspect="1"/>
          </p:cNvPicPr>
          <p:nvPr/>
        </p:nvPicPr>
        <p:blipFill rotWithShape="1">
          <a:blip r:embed="rId6"/>
          <a:srcRect b="47676"/>
          <a:stretch/>
        </p:blipFill>
        <p:spPr>
          <a:xfrm>
            <a:off x="10316154" y="2312985"/>
            <a:ext cx="1457521" cy="1674564"/>
          </a:xfrm>
          <a:prstGeom prst="rect">
            <a:avLst/>
          </a:prstGeom>
        </p:spPr>
      </p:pic>
      <p:pic>
        <p:nvPicPr>
          <p:cNvPr id="7" name="Picture 6">
            <a:extLst>
              <a:ext uri="{FF2B5EF4-FFF2-40B4-BE49-F238E27FC236}">
                <a16:creationId xmlns:a16="http://schemas.microsoft.com/office/drawing/2014/main" id="{FA7F0BC7-0106-9213-D5DE-9FA16165D8F7}"/>
              </a:ext>
            </a:extLst>
          </p:cNvPr>
          <p:cNvPicPr>
            <a:picLocks noChangeAspect="1"/>
          </p:cNvPicPr>
          <p:nvPr/>
        </p:nvPicPr>
        <p:blipFill>
          <a:blip r:embed="rId7"/>
          <a:stretch>
            <a:fillRect/>
          </a:stretch>
        </p:blipFill>
        <p:spPr>
          <a:xfrm>
            <a:off x="1338408" y="5298268"/>
            <a:ext cx="1948242" cy="1569172"/>
          </a:xfrm>
          <a:prstGeom prst="rect">
            <a:avLst/>
          </a:prstGeom>
        </p:spPr>
      </p:pic>
      <p:pic>
        <p:nvPicPr>
          <p:cNvPr id="8" name="Picture 7">
            <a:extLst>
              <a:ext uri="{FF2B5EF4-FFF2-40B4-BE49-F238E27FC236}">
                <a16:creationId xmlns:a16="http://schemas.microsoft.com/office/drawing/2014/main" id="{8A6EEFC2-FB42-1D43-BFC2-A43652AA7B43}"/>
              </a:ext>
            </a:extLst>
          </p:cNvPr>
          <p:cNvPicPr>
            <a:picLocks noChangeAspect="1"/>
          </p:cNvPicPr>
          <p:nvPr/>
        </p:nvPicPr>
        <p:blipFill rotWithShape="1">
          <a:blip r:embed="rId8"/>
          <a:srcRect l="37213" b="17136"/>
          <a:stretch/>
        </p:blipFill>
        <p:spPr>
          <a:xfrm>
            <a:off x="8019506" y="3964010"/>
            <a:ext cx="3566871" cy="2757054"/>
          </a:xfrm>
          <a:prstGeom prst="rect">
            <a:avLst/>
          </a:prstGeom>
        </p:spPr>
      </p:pic>
    </p:spTree>
    <p:extLst>
      <p:ext uri="{BB962C8B-B14F-4D97-AF65-F5344CB8AC3E}">
        <p14:creationId xmlns:p14="http://schemas.microsoft.com/office/powerpoint/2010/main" val="3682209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9D16A-EDA6-AA56-65B3-0CB74D2D087D}"/>
              </a:ext>
            </a:extLst>
          </p:cNvPr>
          <p:cNvPicPr>
            <a:picLocks noChangeAspect="1"/>
          </p:cNvPicPr>
          <p:nvPr/>
        </p:nvPicPr>
        <p:blipFill>
          <a:blip r:embed="rId3"/>
          <a:stretch>
            <a:fillRect/>
          </a:stretch>
        </p:blipFill>
        <p:spPr>
          <a:xfrm>
            <a:off x="9882947" y="2471596"/>
            <a:ext cx="2174654" cy="2626312"/>
          </a:xfrm>
          <a:prstGeom prst="rect">
            <a:avLst/>
          </a:prstGeom>
        </p:spPr>
      </p:pic>
      <p:pic>
        <p:nvPicPr>
          <p:cNvPr id="1028" name="Picture 4">
            <a:extLst>
              <a:ext uri="{FF2B5EF4-FFF2-40B4-BE49-F238E27FC236}">
                <a16:creationId xmlns:a16="http://schemas.microsoft.com/office/drawing/2014/main" id="{B1407D16-4143-5634-D27A-07A06D8F06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014" y="2524825"/>
            <a:ext cx="3818209" cy="29634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ACE7A2-CB4B-DA41-00E6-68CC0E849A7A}"/>
              </a:ext>
            </a:extLst>
          </p:cNvPr>
          <p:cNvPicPr>
            <a:picLocks noChangeAspect="1"/>
          </p:cNvPicPr>
          <p:nvPr/>
        </p:nvPicPr>
        <p:blipFill>
          <a:blip r:embed="rId5"/>
          <a:stretch>
            <a:fillRect/>
          </a:stretch>
        </p:blipFill>
        <p:spPr>
          <a:xfrm>
            <a:off x="238962" y="1230173"/>
            <a:ext cx="3533303" cy="1078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1DB934B-A024-F9FC-2D41-BA2DAEBF3641}"/>
              </a:ext>
            </a:extLst>
          </p:cNvPr>
          <p:cNvPicPr>
            <a:picLocks noChangeAspect="1"/>
          </p:cNvPicPr>
          <p:nvPr/>
        </p:nvPicPr>
        <p:blipFill>
          <a:blip r:embed="rId6"/>
          <a:stretch>
            <a:fillRect/>
          </a:stretch>
        </p:blipFill>
        <p:spPr>
          <a:xfrm>
            <a:off x="7832744" y="5807875"/>
            <a:ext cx="4100406" cy="681299"/>
          </a:xfrm>
          <a:prstGeom prst="rect">
            <a:avLst/>
          </a:prstGeom>
        </p:spPr>
      </p:pic>
      <p:pic>
        <p:nvPicPr>
          <p:cNvPr id="11" name="Picture 10">
            <a:extLst>
              <a:ext uri="{FF2B5EF4-FFF2-40B4-BE49-F238E27FC236}">
                <a16:creationId xmlns:a16="http://schemas.microsoft.com/office/drawing/2014/main" id="{D1A0DD38-7BB1-E675-559A-50FBDA6604E0}"/>
              </a:ext>
            </a:extLst>
          </p:cNvPr>
          <p:cNvPicPr>
            <a:picLocks noChangeAspect="1"/>
          </p:cNvPicPr>
          <p:nvPr/>
        </p:nvPicPr>
        <p:blipFill>
          <a:blip r:embed="rId7"/>
          <a:stretch>
            <a:fillRect/>
          </a:stretch>
        </p:blipFill>
        <p:spPr>
          <a:xfrm>
            <a:off x="5961601" y="1247626"/>
            <a:ext cx="6096000" cy="1039278"/>
          </a:xfrm>
          <a:prstGeom prst="rect">
            <a:avLst/>
          </a:prstGeom>
        </p:spPr>
      </p:pic>
      <p:pic>
        <p:nvPicPr>
          <p:cNvPr id="14" name="Picture 13">
            <a:extLst>
              <a:ext uri="{FF2B5EF4-FFF2-40B4-BE49-F238E27FC236}">
                <a16:creationId xmlns:a16="http://schemas.microsoft.com/office/drawing/2014/main" id="{622D3881-47BA-0B20-D8B8-1D7D85BC03D8}"/>
              </a:ext>
            </a:extLst>
          </p:cNvPr>
          <p:cNvPicPr>
            <a:picLocks noChangeAspect="1"/>
          </p:cNvPicPr>
          <p:nvPr/>
        </p:nvPicPr>
        <p:blipFill>
          <a:blip r:embed="rId8"/>
          <a:stretch>
            <a:fillRect/>
          </a:stretch>
        </p:blipFill>
        <p:spPr>
          <a:xfrm>
            <a:off x="6285587" y="124395"/>
            <a:ext cx="5298987" cy="1374633"/>
          </a:xfrm>
          <a:prstGeom prst="rect">
            <a:avLst/>
          </a:prstGeom>
        </p:spPr>
      </p:pic>
      <p:pic>
        <p:nvPicPr>
          <p:cNvPr id="16" name="Picture 15">
            <a:extLst>
              <a:ext uri="{FF2B5EF4-FFF2-40B4-BE49-F238E27FC236}">
                <a16:creationId xmlns:a16="http://schemas.microsoft.com/office/drawing/2014/main" id="{10A2C062-4B0D-4575-9EDF-D2F6F1740AD5}"/>
              </a:ext>
            </a:extLst>
          </p:cNvPr>
          <p:cNvPicPr>
            <a:picLocks noChangeAspect="1"/>
          </p:cNvPicPr>
          <p:nvPr/>
        </p:nvPicPr>
        <p:blipFill>
          <a:blip r:embed="rId9"/>
          <a:stretch>
            <a:fillRect/>
          </a:stretch>
        </p:blipFill>
        <p:spPr>
          <a:xfrm>
            <a:off x="149884" y="101209"/>
            <a:ext cx="5294686" cy="1091542"/>
          </a:xfrm>
          <a:prstGeom prst="rect">
            <a:avLst/>
          </a:prstGeom>
        </p:spPr>
      </p:pic>
      <p:pic>
        <p:nvPicPr>
          <p:cNvPr id="18" name="Picture 17" descr="A purple sign with white text&#10;&#10;Description automatically generated">
            <a:extLst>
              <a:ext uri="{FF2B5EF4-FFF2-40B4-BE49-F238E27FC236}">
                <a16:creationId xmlns:a16="http://schemas.microsoft.com/office/drawing/2014/main" id="{EDFFAAD3-9F07-BD4E-FAA0-EA4E896721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11920" y="3281648"/>
            <a:ext cx="772853" cy="772853"/>
          </a:xfrm>
          <a:prstGeom prst="rect">
            <a:avLst/>
          </a:prstGeom>
        </p:spPr>
      </p:pic>
      <p:sp>
        <p:nvSpPr>
          <p:cNvPr id="21" name="TextBox 20">
            <a:extLst>
              <a:ext uri="{FF2B5EF4-FFF2-40B4-BE49-F238E27FC236}">
                <a16:creationId xmlns:a16="http://schemas.microsoft.com/office/drawing/2014/main" id="{CBE09E4E-04D1-FD57-8709-FEAD99415007}"/>
              </a:ext>
            </a:extLst>
          </p:cNvPr>
          <p:cNvSpPr txBox="1"/>
          <p:nvPr/>
        </p:nvSpPr>
        <p:spPr>
          <a:xfrm>
            <a:off x="3932441" y="6437281"/>
            <a:ext cx="3698613" cy="292388"/>
          </a:xfrm>
          <a:prstGeom prst="rect">
            <a:avLst/>
          </a:prstGeom>
          <a:noFill/>
        </p:spPr>
        <p:txBody>
          <a:bodyPr wrap="square">
            <a:spAutoFit/>
          </a:bodyPr>
          <a:lstStyle/>
          <a:p>
            <a:r>
              <a:rPr lang="en-US" sz="1300" dirty="0">
                <a:hlinkClick r:id="rId11"/>
              </a:rPr>
              <a:t>https://geohackweek.github.io/hackweek.html</a:t>
            </a:r>
            <a:endParaRPr lang="en-US" sz="1300" dirty="0"/>
          </a:p>
        </p:txBody>
      </p:sp>
      <p:sp>
        <p:nvSpPr>
          <p:cNvPr id="23" name="TextBox 22">
            <a:extLst>
              <a:ext uri="{FF2B5EF4-FFF2-40B4-BE49-F238E27FC236}">
                <a16:creationId xmlns:a16="http://schemas.microsoft.com/office/drawing/2014/main" id="{1262FCE6-21D6-64F9-F401-2319DD77A35F}"/>
              </a:ext>
            </a:extLst>
          </p:cNvPr>
          <p:cNvSpPr txBox="1"/>
          <p:nvPr/>
        </p:nvSpPr>
        <p:spPr>
          <a:xfrm>
            <a:off x="-17284" y="5181183"/>
            <a:ext cx="2242094" cy="492443"/>
          </a:xfrm>
          <a:prstGeom prst="rect">
            <a:avLst/>
          </a:prstGeom>
          <a:noFill/>
        </p:spPr>
        <p:txBody>
          <a:bodyPr wrap="square">
            <a:spAutoFit/>
          </a:bodyPr>
          <a:lstStyle/>
          <a:p>
            <a:r>
              <a:rPr lang="en-US" sz="1300" dirty="0">
                <a:hlinkClick r:id="rId12"/>
              </a:rPr>
              <a:t>https://www.pnas.org/doi/10.1073/pnas.1717196115</a:t>
            </a:r>
            <a:endParaRPr lang="en-US" sz="1300" dirty="0"/>
          </a:p>
        </p:txBody>
      </p:sp>
      <p:pic>
        <p:nvPicPr>
          <p:cNvPr id="25" name="Picture 24">
            <a:extLst>
              <a:ext uri="{FF2B5EF4-FFF2-40B4-BE49-F238E27FC236}">
                <a16:creationId xmlns:a16="http://schemas.microsoft.com/office/drawing/2014/main" id="{F58FBCB7-BD2A-4B91-B930-7D6CDB1EF718}"/>
              </a:ext>
            </a:extLst>
          </p:cNvPr>
          <p:cNvPicPr>
            <a:picLocks noChangeAspect="1"/>
          </p:cNvPicPr>
          <p:nvPr/>
        </p:nvPicPr>
        <p:blipFill>
          <a:blip r:embed="rId13"/>
          <a:stretch>
            <a:fillRect/>
          </a:stretch>
        </p:blipFill>
        <p:spPr>
          <a:xfrm>
            <a:off x="4030537" y="4966817"/>
            <a:ext cx="3600518" cy="1442497"/>
          </a:xfrm>
          <a:prstGeom prst="rect">
            <a:avLst/>
          </a:prstGeom>
        </p:spPr>
      </p:pic>
      <p:sp>
        <p:nvSpPr>
          <p:cNvPr id="27" name="TextBox 26">
            <a:extLst>
              <a:ext uri="{FF2B5EF4-FFF2-40B4-BE49-F238E27FC236}">
                <a16:creationId xmlns:a16="http://schemas.microsoft.com/office/drawing/2014/main" id="{A5119C96-8411-EBAC-97F1-845F0B180202}"/>
              </a:ext>
            </a:extLst>
          </p:cNvPr>
          <p:cNvSpPr txBox="1"/>
          <p:nvPr/>
        </p:nvSpPr>
        <p:spPr>
          <a:xfrm>
            <a:off x="5911920" y="2254834"/>
            <a:ext cx="2772624" cy="292388"/>
          </a:xfrm>
          <a:prstGeom prst="rect">
            <a:avLst/>
          </a:prstGeom>
          <a:noFill/>
        </p:spPr>
        <p:txBody>
          <a:bodyPr wrap="square">
            <a:spAutoFit/>
          </a:bodyPr>
          <a:lstStyle/>
          <a:p>
            <a:r>
              <a:rPr lang="en-US" sz="1300" dirty="0">
                <a:hlinkClick r:id="rId14"/>
              </a:rPr>
              <a:t>http://astrohackweek.org/2018/</a:t>
            </a:r>
            <a:endParaRPr lang="en-US" sz="1300" dirty="0"/>
          </a:p>
        </p:txBody>
      </p:sp>
      <p:pic>
        <p:nvPicPr>
          <p:cNvPr id="1026" name="Picture 2" descr="UW eScience">
            <a:extLst>
              <a:ext uri="{FF2B5EF4-FFF2-40B4-BE49-F238E27FC236}">
                <a16:creationId xmlns:a16="http://schemas.microsoft.com/office/drawing/2014/main" id="{1BF4720D-C487-167B-9606-0C73A91EEC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2634" y="3674861"/>
            <a:ext cx="1369707" cy="13697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E7FBE72-075E-6465-0144-1487A6F00B4D}"/>
              </a:ext>
            </a:extLst>
          </p:cNvPr>
          <p:cNvSpPr txBox="1"/>
          <p:nvPr/>
        </p:nvSpPr>
        <p:spPr>
          <a:xfrm>
            <a:off x="7832744" y="6489174"/>
            <a:ext cx="2977520" cy="292388"/>
          </a:xfrm>
          <a:prstGeom prst="rect">
            <a:avLst/>
          </a:prstGeom>
          <a:noFill/>
        </p:spPr>
        <p:txBody>
          <a:bodyPr wrap="square">
            <a:spAutoFit/>
          </a:bodyPr>
          <a:lstStyle/>
          <a:p>
            <a:r>
              <a:rPr lang="en-US" sz="1300" dirty="0">
                <a:hlinkClick r:id="rId16"/>
              </a:rPr>
              <a:t>https://neurohackademy.org/</a:t>
            </a:r>
            <a:endParaRPr lang="en-US" sz="1300" dirty="0"/>
          </a:p>
        </p:txBody>
      </p:sp>
      <p:sp>
        <p:nvSpPr>
          <p:cNvPr id="31" name="TextBox 30">
            <a:extLst>
              <a:ext uri="{FF2B5EF4-FFF2-40B4-BE49-F238E27FC236}">
                <a16:creationId xmlns:a16="http://schemas.microsoft.com/office/drawing/2014/main" id="{5A08C5B1-48FC-CF4A-1580-615CF891932C}"/>
              </a:ext>
            </a:extLst>
          </p:cNvPr>
          <p:cNvSpPr txBox="1"/>
          <p:nvPr/>
        </p:nvSpPr>
        <p:spPr>
          <a:xfrm>
            <a:off x="9027814" y="5045283"/>
            <a:ext cx="3164186" cy="292388"/>
          </a:xfrm>
          <a:prstGeom prst="rect">
            <a:avLst/>
          </a:prstGeom>
          <a:noFill/>
        </p:spPr>
        <p:txBody>
          <a:bodyPr wrap="square">
            <a:spAutoFit/>
          </a:bodyPr>
          <a:lstStyle>
            <a:defPPr>
              <a:defRPr lang="en-US"/>
            </a:defPPr>
            <a:lvl1pPr>
              <a:defRPr sz="1300"/>
            </a:lvl1pPr>
          </a:lstStyle>
          <a:p>
            <a:r>
              <a:rPr lang="en-US" dirty="0">
                <a:hlinkClick r:id="rId17"/>
              </a:rPr>
              <a:t>https://oceanhackweek.org/hackweek.html</a:t>
            </a:r>
            <a:endParaRPr lang="en-US" dirty="0"/>
          </a:p>
        </p:txBody>
      </p:sp>
    </p:spTree>
    <p:extLst>
      <p:ext uri="{BB962C8B-B14F-4D97-AF65-F5344CB8AC3E}">
        <p14:creationId xmlns:p14="http://schemas.microsoft.com/office/powerpoint/2010/main" val="287964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pPr>
              <a:spcAft>
                <a:spcPts val="1200"/>
              </a:spcAft>
            </a:pPr>
            <a:r>
              <a:rPr lang="en-US" sz="2800" b="1" dirty="0">
                <a:latin typeface="+mj-lt"/>
                <a:cs typeface="Arial" panose="020B0604020202020204" pitchFamily="34" charset="0"/>
              </a:rPr>
              <a:t>Gideon et al. 2022</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147979" cy="343170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800" dirty="0"/>
              <a:t>Study established the largest granuloma cell atlas with 6 NHP, 32 granulomas and 120K single cells</a:t>
            </a:r>
          </a:p>
          <a:p>
            <a:pPr marL="285750" indent="-285750">
              <a:spcAft>
                <a:spcPts val="1200"/>
              </a:spcAft>
              <a:buFont typeface="Arial" panose="020B0604020202020204" pitchFamily="34" charset="0"/>
              <a:buChar char="•"/>
            </a:pPr>
            <a:r>
              <a:rPr lang="en-US" sz="1800" dirty="0"/>
              <a:t>Showed range of Mtb burden among granulomas even within one animal</a:t>
            </a:r>
          </a:p>
          <a:p>
            <a:pPr marL="285750" indent="-285750">
              <a:spcAft>
                <a:spcPts val="1200"/>
              </a:spcAft>
              <a:buFont typeface="Arial" panose="020B0604020202020204" pitchFamily="34" charset="0"/>
              <a:buChar char="•"/>
            </a:pPr>
            <a:r>
              <a:rPr lang="en-US" dirty="0"/>
              <a:t>Clustered cells from 10 </a:t>
            </a:r>
            <a:r>
              <a:rPr lang="en-US" dirty="0" err="1"/>
              <a:t>wk</a:t>
            </a:r>
            <a:r>
              <a:rPr lang="en-US" dirty="0"/>
              <a:t> granulomas (4 NHP, 26 granulomas, 10 </a:t>
            </a:r>
            <a:r>
              <a:rPr lang="en-US" dirty="0" err="1"/>
              <a:t>wks</a:t>
            </a:r>
            <a:r>
              <a:rPr lang="en-US" dirty="0"/>
              <a:t> post-challenge)</a:t>
            </a:r>
          </a:p>
          <a:p>
            <a:pPr marL="285750" indent="-285750">
              <a:spcAft>
                <a:spcPts val="1200"/>
              </a:spcAft>
              <a:buFont typeface="Arial" panose="020B0604020202020204" pitchFamily="34" charset="0"/>
              <a:buChar char="•"/>
            </a:pPr>
            <a:r>
              <a:rPr lang="en-US" sz="1800" dirty="0"/>
              <a:t>Divided granulomas into low and high burden</a:t>
            </a:r>
          </a:p>
          <a:p>
            <a:pPr marL="285750" indent="-285750">
              <a:spcAft>
                <a:spcPts val="1200"/>
              </a:spcAft>
              <a:buFont typeface="Arial" panose="020B0604020202020204" pitchFamily="34" charset="0"/>
              <a:buChar char="•"/>
            </a:pPr>
            <a:endParaRPr lang="en-US" sz="1800" dirty="0"/>
          </a:p>
          <a:p>
            <a:pPr marL="233363" indent="-233363">
              <a:spcBef>
                <a:spcPts val="600"/>
              </a:spcBef>
              <a:spcAft>
                <a:spcPts val="1200"/>
              </a:spcAft>
              <a:buFont typeface="Arial" panose="020B0604020202020204" pitchFamily="34" charset="0"/>
              <a:buChar char="•"/>
            </a:pPr>
            <a:endParaRPr lang="en-US"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10091681" y="6581001"/>
            <a:ext cx="2021579" cy="276999"/>
          </a:xfrm>
          <a:prstGeom prst="rect">
            <a:avLst/>
          </a:prstGeom>
          <a:noFill/>
        </p:spPr>
        <p:txBody>
          <a:bodyPr wrap="none" rtlCol="0">
            <a:spAutoFit/>
          </a:bodyPr>
          <a:lstStyle/>
          <a:p>
            <a:r>
              <a:rPr lang="en-US" sz="1200" i="1" dirty="0"/>
              <a:t>Gideon et al., Immunity, 2022</a:t>
            </a:r>
          </a:p>
        </p:txBody>
      </p:sp>
      <p:pic>
        <p:nvPicPr>
          <p:cNvPr id="3" name="Picture 2">
            <a:extLst>
              <a:ext uri="{FF2B5EF4-FFF2-40B4-BE49-F238E27FC236}">
                <a16:creationId xmlns:a16="http://schemas.microsoft.com/office/drawing/2014/main" id="{628EBB0A-768E-F329-1374-14B854A48617}"/>
              </a:ext>
            </a:extLst>
          </p:cNvPr>
          <p:cNvPicPr>
            <a:picLocks noChangeAspect="1"/>
          </p:cNvPicPr>
          <p:nvPr/>
        </p:nvPicPr>
        <p:blipFill>
          <a:blip r:embed="rId3"/>
          <a:stretch>
            <a:fillRect/>
          </a:stretch>
        </p:blipFill>
        <p:spPr>
          <a:xfrm>
            <a:off x="5947317" y="660400"/>
            <a:ext cx="5958411" cy="4216400"/>
          </a:xfrm>
          <a:prstGeom prst="rect">
            <a:avLst/>
          </a:prstGeom>
        </p:spPr>
      </p:pic>
      <p:pic>
        <p:nvPicPr>
          <p:cNvPr id="6" name="Picture 5">
            <a:extLst>
              <a:ext uri="{FF2B5EF4-FFF2-40B4-BE49-F238E27FC236}">
                <a16:creationId xmlns:a16="http://schemas.microsoft.com/office/drawing/2014/main" id="{32EB94FC-89ED-B303-CC2E-D171D75D503F}"/>
              </a:ext>
            </a:extLst>
          </p:cNvPr>
          <p:cNvPicPr>
            <a:picLocks noChangeAspect="1"/>
          </p:cNvPicPr>
          <p:nvPr/>
        </p:nvPicPr>
        <p:blipFill>
          <a:blip r:embed="rId4"/>
          <a:stretch>
            <a:fillRect/>
          </a:stretch>
        </p:blipFill>
        <p:spPr>
          <a:xfrm>
            <a:off x="5947318" y="4876800"/>
            <a:ext cx="5640646" cy="329162"/>
          </a:xfrm>
          <a:prstGeom prst="rect">
            <a:avLst/>
          </a:prstGeom>
        </p:spPr>
      </p:pic>
      <p:pic>
        <p:nvPicPr>
          <p:cNvPr id="9" name="Picture 8">
            <a:extLst>
              <a:ext uri="{FF2B5EF4-FFF2-40B4-BE49-F238E27FC236}">
                <a16:creationId xmlns:a16="http://schemas.microsoft.com/office/drawing/2014/main" id="{EADA0327-FF74-829F-623C-386275ABC72A}"/>
              </a:ext>
            </a:extLst>
          </p:cNvPr>
          <p:cNvPicPr>
            <a:picLocks noChangeAspect="1"/>
          </p:cNvPicPr>
          <p:nvPr/>
        </p:nvPicPr>
        <p:blipFill rotWithShape="1">
          <a:blip r:embed="rId5"/>
          <a:srcRect l="72" t="347" r="42318" b="51375"/>
          <a:stretch/>
        </p:blipFill>
        <p:spPr>
          <a:xfrm>
            <a:off x="581512" y="3554962"/>
            <a:ext cx="4598295" cy="3302000"/>
          </a:xfrm>
          <a:prstGeom prst="rect">
            <a:avLst/>
          </a:prstGeom>
        </p:spPr>
      </p:pic>
    </p:spTree>
    <p:extLst>
      <p:ext uri="{BB962C8B-B14F-4D97-AF65-F5344CB8AC3E}">
        <p14:creationId xmlns:p14="http://schemas.microsoft.com/office/powerpoint/2010/main" val="190688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Gideon et al. 2022</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11743"/>
            <a:ext cx="8145179"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dirty="0"/>
              <a:t>4 </a:t>
            </a:r>
            <a:r>
              <a:rPr lang="en-US" sz="1600" dirty="0" err="1"/>
              <a:t>wk</a:t>
            </a:r>
            <a:r>
              <a:rPr lang="en-US" sz="1600" dirty="0"/>
              <a:t> granulomas had higher CFUs than 10 </a:t>
            </a:r>
            <a:r>
              <a:rPr lang="en-US" sz="1600" dirty="0" err="1"/>
              <a:t>wk</a:t>
            </a:r>
            <a:r>
              <a:rPr lang="en-US" sz="1600" dirty="0"/>
              <a:t> high and low burden granulomas</a:t>
            </a:r>
          </a:p>
          <a:p>
            <a:pPr marL="285750" indent="-285750">
              <a:spcAft>
                <a:spcPts val="1200"/>
              </a:spcAft>
              <a:buFont typeface="Arial" panose="020B0604020202020204" pitchFamily="34" charset="0"/>
              <a:buChar char="•"/>
            </a:pPr>
            <a:r>
              <a:rPr lang="en-US" sz="1600" dirty="0"/>
              <a:t>Mast cells and type II immunity underlie early, high-burden granulomas</a:t>
            </a:r>
          </a:p>
          <a:p>
            <a:pPr marL="285750" indent="-285750">
              <a:spcAft>
                <a:spcPts val="1200"/>
              </a:spcAft>
              <a:buFont typeface="Arial" panose="020B0604020202020204" pitchFamily="34" charset="0"/>
              <a:buChar char="•"/>
            </a:pPr>
            <a:r>
              <a:rPr lang="en-US" sz="1600" dirty="0"/>
              <a:t>Th1 and Th17 cells associated with late-forming, low-burden granulomas</a:t>
            </a:r>
          </a:p>
          <a:p>
            <a:pPr marL="285750" indent="-285750">
              <a:spcAft>
                <a:spcPts val="1200"/>
              </a:spcAft>
              <a:buFont typeface="Arial" panose="020B0604020202020204" pitchFamily="34" charset="0"/>
              <a:buChar char="•"/>
            </a:pPr>
            <a:r>
              <a:rPr lang="en-US" sz="1600" dirty="0"/>
              <a:t>Network interaction analysis also suggested group 2 cells (i.e., mast, fibroblast, endothelial, plasma, type 1 pneumocyte, and Mac4) had increased interaction in high-burden granulomas</a:t>
            </a:r>
          </a:p>
        </p:txBody>
      </p:sp>
      <p:pic>
        <p:nvPicPr>
          <p:cNvPr id="8" name="Picture 7">
            <a:extLst>
              <a:ext uri="{FF2B5EF4-FFF2-40B4-BE49-F238E27FC236}">
                <a16:creationId xmlns:a16="http://schemas.microsoft.com/office/drawing/2014/main" id="{E62B42F6-C90A-607A-D7EA-EBAD908C24D7}"/>
              </a:ext>
            </a:extLst>
          </p:cNvPr>
          <p:cNvPicPr>
            <a:picLocks noChangeAspect="1"/>
          </p:cNvPicPr>
          <p:nvPr/>
        </p:nvPicPr>
        <p:blipFill rotWithShape="1">
          <a:blip r:embed="rId3"/>
          <a:srcRect t="49850"/>
          <a:stretch/>
        </p:blipFill>
        <p:spPr>
          <a:xfrm>
            <a:off x="306671" y="2782679"/>
            <a:ext cx="8368607" cy="3596296"/>
          </a:xfrm>
          <a:prstGeom prst="rect">
            <a:avLst/>
          </a:prstGeom>
        </p:spPr>
      </p:pic>
      <p:sp>
        <p:nvSpPr>
          <p:cNvPr id="2" name="TextBox 1">
            <a:extLst>
              <a:ext uri="{FF2B5EF4-FFF2-40B4-BE49-F238E27FC236}">
                <a16:creationId xmlns:a16="http://schemas.microsoft.com/office/drawing/2014/main" id="{B7EEA79F-9DCF-8A96-C825-FB2595DF83B9}"/>
              </a:ext>
            </a:extLst>
          </p:cNvPr>
          <p:cNvSpPr txBox="1"/>
          <p:nvPr/>
        </p:nvSpPr>
        <p:spPr>
          <a:xfrm>
            <a:off x="0" y="6627724"/>
            <a:ext cx="2021579" cy="276999"/>
          </a:xfrm>
          <a:prstGeom prst="rect">
            <a:avLst/>
          </a:prstGeom>
          <a:noFill/>
        </p:spPr>
        <p:txBody>
          <a:bodyPr wrap="none" rtlCol="0">
            <a:spAutoFit/>
          </a:bodyPr>
          <a:lstStyle/>
          <a:p>
            <a:r>
              <a:rPr lang="en-US" sz="1200" i="1" dirty="0"/>
              <a:t>Gideon et al., Immunity, 2022</a:t>
            </a:r>
          </a:p>
        </p:txBody>
      </p:sp>
      <p:pic>
        <p:nvPicPr>
          <p:cNvPr id="7" name="Picture 6">
            <a:extLst>
              <a:ext uri="{FF2B5EF4-FFF2-40B4-BE49-F238E27FC236}">
                <a16:creationId xmlns:a16="http://schemas.microsoft.com/office/drawing/2014/main" id="{BE15DEBC-7FC5-BFAA-6506-7CEB3C865549}"/>
              </a:ext>
            </a:extLst>
          </p:cNvPr>
          <p:cNvPicPr>
            <a:picLocks noChangeAspect="1"/>
          </p:cNvPicPr>
          <p:nvPr/>
        </p:nvPicPr>
        <p:blipFill>
          <a:blip r:embed="rId4"/>
          <a:stretch>
            <a:fillRect/>
          </a:stretch>
        </p:blipFill>
        <p:spPr>
          <a:xfrm>
            <a:off x="9230149" y="181877"/>
            <a:ext cx="1620615" cy="3198724"/>
          </a:xfrm>
          <a:prstGeom prst="rect">
            <a:avLst/>
          </a:prstGeom>
        </p:spPr>
      </p:pic>
      <p:pic>
        <p:nvPicPr>
          <p:cNvPr id="10" name="Picture 9">
            <a:extLst>
              <a:ext uri="{FF2B5EF4-FFF2-40B4-BE49-F238E27FC236}">
                <a16:creationId xmlns:a16="http://schemas.microsoft.com/office/drawing/2014/main" id="{9B580C31-E2B8-BE6B-6F94-0C05956C59D3}"/>
              </a:ext>
            </a:extLst>
          </p:cNvPr>
          <p:cNvPicPr>
            <a:picLocks noChangeAspect="1"/>
          </p:cNvPicPr>
          <p:nvPr/>
        </p:nvPicPr>
        <p:blipFill>
          <a:blip r:embed="rId5"/>
          <a:stretch>
            <a:fillRect/>
          </a:stretch>
        </p:blipFill>
        <p:spPr>
          <a:xfrm>
            <a:off x="9652000" y="3596501"/>
            <a:ext cx="1457521" cy="3200400"/>
          </a:xfrm>
          <a:prstGeom prst="rect">
            <a:avLst/>
          </a:prstGeom>
        </p:spPr>
      </p:pic>
      <p:sp>
        <p:nvSpPr>
          <p:cNvPr id="11" name="TextBox 10">
            <a:extLst>
              <a:ext uri="{FF2B5EF4-FFF2-40B4-BE49-F238E27FC236}">
                <a16:creationId xmlns:a16="http://schemas.microsoft.com/office/drawing/2014/main" id="{C937F766-BCE4-997F-C043-27956F11130A}"/>
              </a:ext>
            </a:extLst>
          </p:cNvPr>
          <p:cNvSpPr txBox="1"/>
          <p:nvPr/>
        </p:nvSpPr>
        <p:spPr>
          <a:xfrm>
            <a:off x="11221839" y="5732644"/>
            <a:ext cx="864404" cy="646331"/>
          </a:xfrm>
          <a:prstGeom prst="rect">
            <a:avLst/>
          </a:prstGeom>
          <a:noFill/>
        </p:spPr>
        <p:txBody>
          <a:bodyPr wrap="none" rtlCol="0">
            <a:spAutoFit/>
          </a:bodyPr>
          <a:lstStyle/>
          <a:p>
            <a:r>
              <a:rPr lang="en-US" dirty="0"/>
              <a:t>Low</a:t>
            </a:r>
          </a:p>
          <a:p>
            <a:r>
              <a:rPr lang="en-US" dirty="0"/>
              <a:t>burden</a:t>
            </a:r>
          </a:p>
        </p:txBody>
      </p:sp>
      <p:sp>
        <p:nvSpPr>
          <p:cNvPr id="12" name="TextBox 11">
            <a:extLst>
              <a:ext uri="{FF2B5EF4-FFF2-40B4-BE49-F238E27FC236}">
                <a16:creationId xmlns:a16="http://schemas.microsoft.com/office/drawing/2014/main" id="{74EE8314-27F6-68C2-3885-718907DF03FC}"/>
              </a:ext>
            </a:extLst>
          </p:cNvPr>
          <p:cNvSpPr txBox="1"/>
          <p:nvPr/>
        </p:nvSpPr>
        <p:spPr>
          <a:xfrm>
            <a:off x="11221839" y="4076700"/>
            <a:ext cx="864404" cy="646331"/>
          </a:xfrm>
          <a:prstGeom prst="rect">
            <a:avLst/>
          </a:prstGeom>
          <a:noFill/>
        </p:spPr>
        <p:txBody>
          <a:bodyPr wrap="none" rtlCol="0">
            <a:spAutoFit/>
          </a:bodyPr>
          <a:lstStyle/>
          <a:p>
            <a:r>
              <a:rPr lang="en-US" dirty="0"/>
              <a:t>High</a:t>
            </a:r>
          </a:p>
          <a:p>
            <a:r>
              <a:rPr lang="en-US" dirty="0"/>
              <a:t>burden</a:t>
            </a:r>
          </a:p>
        </p:txBody>
      </p:sp>
    </p:spTree>
    <p:extLst>
      <p:ext uri="{BB962C8B-B14F-4D97-AF65-F5344CB8AC3E}">
        <p14:creationId xmlns:p14="http://schemas.microsoft.com/office/powerpoint/2010/main" val="295474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26769" y="325360"/>
            <a:ext cx="7874622" cy="584775"/>
          </a:xfrm>
          <a:prstGeom prst="rect">
            <a:avLst/>
          </a:prstGeom>
          <a:noFill/>
        </p:spPr>
        <p:txBody>
          <a:bodyPr wrap="square" rtlCol="0">
            <a:spAutoFit/>
          </a:bodyPr>
          <a:lstStyle/>
          <a:p>
            <a:r>
              <a:rPr lang="en-US" sz="3200" b="1" dirty="0">
                <a:latin typeface="+mj-lt"/>
                <a:cs typeface="Arial" panose="020B0604020202020204" pitchFamily="34" charset="0"/>
              </a:rPr>
              <a:t>TB Hack Day Objectives</a:t>
            </a:r>
          </a:p>
        </p:txBody>
      </p:sp>
      <p:sp>
        <p:nvSpPr>
          <p:cNvPr id="2" name="TextBox 1">
            <a:extLst>
              <a:ext uri="{FF2B5EF4-FFF2-40B4-BE49-F238E27FC236}">
                <a16:creationId xmlns:a16="http://schemas.microsoft.com/office/drawing/2014/main" id="{E9F6DE17-E2BF-0E68-D072-8791BCC65834}"/>
              </a:ext>
            </a:extLst>
          </p:cNvPr>
          <p:cNvSpPr txBox="1"/>
          <p:nvPr/>
        </p:nvSpPr>
        <p:spPr>
          <a:xfrm>
            <a:off x="7189296" y="325360"/>
            <a:ext cx="4885010" cy="6217087"/>
          </a:xfrm>
          <a:prstGeom prst="rect">
            <a:avLst/>
          </a:prstGeom>
          <a:noFill/>
        </p:spPr>
        <p:txBody>
          <a:bodyPr wrap="square" rtlCol="0">
            <a:spAutoFit/>
          </a:bodyPr>
          <a:lstStyle/>
          <a:p>
            <a:pPr>
              <a:spcBef>
                <a:spcPts val="600"/>
              </a:spcBef>
              <a:spcAft>
                <a:spcPts val="600"/>
              </a:spcAft>
            </a:pPr>
            <a:r>
              <a:rPr lang="en-US" sz="2800" b="1" dirty="0">
                <a:latin typeface="+mj-lt"/>
                <a:cs typeface="Arial" panose="020B0604020202020204" pitchFamily="34" charset="0"/>
              </a:rPr>
              <a:t>Specifically learn and teach:</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TB pathogenesis</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BCG vaccination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granuloma biology</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Blood and tissue immunology</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NHP </a:t>
            </a:r>
            <a:r>
              <a:rPr lang="en-US" sz="2800" i="1" dirty="0">
                <a:latin typeface="+mj-lt"/>
                <a:cs typeface="Arial" panose="020B0604020202020204" pitchFamily="34" charset="0"/>
              </a:rPr>
              <a:t>Mtb</a:t>
            </a:r>
            <a:r>
              <a:rPr lang="en-US" sz="2800" dirty="0">
                <a:latin typeface="+mj-lt"/>
                <a:cs typeface="Arial" panose="020B0604020202020204" pitchFamily="34" charset="0"/>
              </a:rPr>
              <a:t>. challenge model</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transcriptomics bioinformatics</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single-cell data manipulation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differential expression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clustering and machine learning</a:t>
            </a:r>
          </a:p>
        </p:txBody>
      </p:sp>
      <p:graphicFrame>
        <p:nvGraphicFramePr>
          <p:cNvPr id="4" name="Diagram 3">
            <a:extLst>
              <a:ext uri="{FF2B5EF4-FFF2-40B4-BE49-F238E27FC236}">
                <a16:creationId xmlns:a16="http://schemas.microsoft.com/office/drawing/2014/main" id="{22AD5EA2-AAB1-A568-8474-F0849AC4BF62}"/>
              </a:ext>
            </a:extLst>
          </p:cNvPr>
          <p:cNvGraphicFramePr/>
          <p:nvPr>
            <p:extLst>
              <p:ext uri="{D42A27DB-BD31-4B8C-83A1-F6EECF244321}">
                <p14:modId xmlns:p14="http://schemas.microsoft.com/office/powerpoint/2010/main" val="3126500604"/>
              </p:ext>
            </p:extLst>
          </p:nvPr>
        </p:nvGraphicFramePr>
        <p:xfrm>
          <a:off x="0" y="1344921"/>
          <a:ext cx="6921877" cy="4888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275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08DC-C7F7-09B2-9D1F-84A5B6A56CBA}"/>
              </a:ext>
            </a:extLst>
          </p:cNvPr>
          <p:cNvSpPr>
            <a:spLocks noGrp="1"/>
          </p:cNvSpPr>
          <p:nvPr>
            <p:ph type="title"/>
          </p:nvPr>
        </p:nvSpPr>
        <p:spPr/>
        <p:txBody>
          <a:bodyPr/>
          <a:lstStyle/>
          <a:p>
            <a:r>
              <a:rPr lang="en-US" dirty="0"/>
              <a:t>Guest speakers</a:t>
            </a:r>
          </a:p>
        </p:txBody>
      </p:sp>
      <p:sp>
        <p:nvSpPr>
          <p:cNvPr id="3" name="Text Placeholder 2">
            <a:extLst>
              <a:ext uri="{FF2B5EF4-FFF2-40B4-BE49-F238E27FC236}">
                <a16:creationId xmlns:a16="http://schemas.microsoft.com/office/drawing/2014/main" id="{ADB59FCA-D4CC-53EE-DB20-15692D04C4F1}"/>
              </a:ext>
            </a:extLst>
          </p:cNvPr>
          <p:cNvSpPr>
            <a:spLocks noGrp="1"/>
          </p:cNvSpPr>
          <p:nvPr>
            <p:ph type="body" idx="1"/>
          </p:nvPr>
        </p:nvSpPr>
        <p:spPr/>
        <p:txBody>
          <a:bodyPr/>
          <a:lstStyle/>
          <a:p>
            <a:r>
              <a:rPr lang="en-US" dirty="0"/>
              <a:t>Alex Shalek, Ph.D., Professor MIT</a:t>
            </a:r>
          </a:p>
        </p:txBody>
      </p:sp>
      <p:pic>
        <p:nvPicPr>
          <p:cNvPr id="11" name="Content Placeholder 10">
            <a:extLst>
              <a:ext uri="{FF2B5EF4-FFF2-40B4-BE49-F238E27FC236}">
                <a16:creationId xmlns:a16="http://schemas.microsoft.com/office/drawing/2014/main" id="{A529DE6C-FBE2-D931-17C3-43B06EE6CBD6}"/>
              </a:ext>
            </a:extLst>
          </p:cNvPr>
          <p:cNvPicPr>
            <a:picLocks noGrp="1" noChangeAspect="1"/>
          </p:cNvPicPr>
          <p:nvPr>
            <p:ph sz="half" idx="2"/>
          </p:nvPr>
        </p:nvPicPr>
        <p:blipFill>
          <a:blip r:embed="rId3"/>
          <a:stretch>
            <a:fillRect/>
          </a:stretch>
        </p:blipFill>
        <p:spPr>
          <a:xfrm>
            <a:off x="1451621" y="2174875"/>
            <a:ext cx="3702345" cy="3951288"/>
          </a:xfrm>
        </p:spPr>
      </p:pic>
      <p:sp>
        <p:nvSpPr>
          <p:cNvPr id="5" name="Text Placeholder 4">
            <a:extLst>
              <a:ext uri="{FF2B5EF4-FFF2-40B4-BE49-F238E27FC236}">
                <a16:creationId xmlns:a16="http://schemas.microsoft.com/office/drawing/2014/main" id="{AE64CBF3-77AC-24D0-95AA-96DE10AC3F7A}"/>
              </a:ext>
            </a:extLst>
          </p:cNvPr>
          <p:cNvSpPr>
            <a:spLocks noGrp="1"/>
          </p:cNvSpPr>
          <p:nvPr>
            <p:ph type="body" sz="quarter" idx="3"/>
          </p:nvPr>
        </p:nvSpPr>
        <p:spPr/>
        <p:txBody>
          <a:bodyPr/>
          <a:lstStyle/>
          <a:p>
            <a:r>
              <a:rPr lang="en-US" dirty="0"/>
              <a:t>Josh Bromley, graduate student MIT</a:t>
            </a:r>
          </a:p>
        </p:txBody>
      </p:sp>
      <p:pic>
        <p:nvPicPr>
          <p:cNvPr id="9" name="Content Placeholder 8">
            <a:extLst>
              <a:ext uri="{FF2B5EF4-FFF2-40B4-BE49-F238E27FC236}">
                <a16:creationId xmlns:a16="http://schemas.microsoft.com/office/drawing/2014/main" id="{20368019-2C52-FD96-4647-AA19C54810AB}"/>
              </a:ext>
            </a:extLst>
          </p:cNvPr>
          <p:cNvPicPr>
            <a:picLocks noGrp="1" noChangeAspect="1"/>
          </p:cNvPicPr>
          <p:nvPr>
            <p:ph sz="quarter" idx="4"/>
          </p:nvPr>
        </p:nvPicPr>
        <p:blipFill>
          <a:blip r:embed="rId4"/>
          <a:stretch>
            <a:fillRect/>
          </a:stretch>
        </p:blipFill>
        <p:spPr>
          <a:xfrm>
            <a:off x="6922683" y="2174875"/>
            <a:ext cx="3929871" cy="3951288"/>
          </a:xfrm>
        </p:spPr>
      </p:pic>
      <p:sp>
        <p:nvSpPr>
          <p:cNvPr id="7" name="Slide Number Placeholder 6">
            <a:extLst>
              <a:ext uri="{FF2B5EF4-FFF2-40B4-BE49-F238E27FC236}">
                <a16:creationId xmlns:a16="http://schemas.microsoft.com/office/drawing/2014/main" id="{366EF560-D014-36C6-AC29-68B7C6601179}"/>
              </a:ext>
            </a:extLst>
          </p:cNvPr>
          <p:cNvSpPr>
            <a:spLocks noGrp="1"/>
          </p:cNvSpPr>
          <p:nvPr>
            <p:ph type="sldNum" sz="quarter" idx="12"/>
          </p:nvPr>
        </p:nvSpPr>
        <p:spPr/>
        <p:txBody>
          <a:bodyPr/>
          <a:lstStyle/>
          <a:p>
            <a:fld id="{2A6E8A11-A948-4F76-9026-18B38BBD1BF8}" type="slidenum">
              <a:rPr lang="en-US" smtClean="0"/>
              <a:t>4</a:t>
            </a:fld>
            <a:endParaRPr lang="en-US"/>
          </a:p>
        </p:txBody>
      </p:sp>
    </p:spTree>
    <p:extLst>
      <p:ext uri="{BB962C8B-B14F-4D97-AF65-F5344CB8AC3E}">
        <p14:creationId xmlns:p14="http://schemas.microsoft.com/office/powerpoint/2010/main" val="372741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228598" y="307439"/>
            <a:ext cx="7874622" cy="523220"/>
          </a:xfrm>
          <a:prstGeom prst="rect">
            <a:avLst/>
          </a:prstGeom>
          <a:noFill/>
        </p:spPr>
        <p:txBody>
          <a:bodyPr wrap="square" rtlCol="0">
            <a:spAutoFit/>
          </a:bodyPr>
          <a:lstStyle/>
          <a:p>
            <a:r>
              <a:rPr lang="en-US" sz="2800" b="1" dirty="0">
                <a:latin typeface="+mj-lt"/>
                <a:cs typeface="Arial" panose="020B0604020202020204" pitchFamily="34" charset="0"/>
              </a:rPr>
              <a:t>Agenda for today</a:t>
            </a:r>
          </a:p>
        </p:txBody>
      </p:sp>
      <p:graphicFrame>
        <p:nvGraphicFramePr>
          <p:cNvPr id="2" name="Table 1">
            <a:extLst>
              <a:ext uri="{FF2B5EF4-FFF2-40B4-BE49-F238E27FC236}">
                <a16:creationId xmlns:a16="http://schemas.microsoft.com/office/drawing/2014/main" id="{3511FD9A-6C80-05C0-2944-61F43E4AA7BF}"/>
              </a:ext>
            </a:extLst>
          </p:cNvPr>
          <p:cNvGraphicFramePr>
            <a:graphicFrameLocks noGrp="1"/>
          </p:cNvGraphicFramePr>
          <p:nvPr>
            <p:extLst>
              <p:ext uri="{D42A27DB-BD31-4B8C-83A1-F6EECF244321}">
                <p14:modId xmlns:p14="http://schemas.microsoft.com/office/powerpoint/2010/main" val="769295115"/>
              </p:ext>
            </p:extLst>
          </p:nvPr>
        </p:nvGraphicFramePr>
        <p:xfrm>
          <a:off x="7127292" y="220311"/>
          <a:ext cx="4777382" cy="6417377"/>
        </p:xfrm>
        <a:graphic>
          <a:graphicData uri="http://schemas.openxmlformats.org/drawingml/2006/table">
            <a:tbl>
              <a:tblPr firstRow="1" firstCol="1" bandRow="1">
                <a:tableStyleId>{793D81CF-94F2-401A-BA57-92F5A7B2D0C5}</a:tableStyleId>
              </a:tblPr>
              <a:tblGrid>
                <a:gridCol w="707271">
                  <a:extLst>
                    <a:ext uri="{9D8B030D-6E8A-4147-A177-3AD203B41FA5}">
                      <a16:colId xmlns:a16="http://schemas.microsoft.com/office/drawing/2014/main" val="4160021003"/>
                    </a:ext>
                  </a:extLst>
                </a:gridCol>
                <a:gridCol w="707271">
                  <a:extLst>
                    <a:ext uri="{9D8B030D-6E8A-4147-A177-3AD203B41FA5}">
                      <a16:colId xmlns:a16="http://schemas.microsoft.com/office/drawing/2014/main" val="1337734181"/>
                    </a:ext>
                  </a:extLst>
                </a:gridCol>
                <a:gridCol w="3362840">
                  <a:extLst>
                    <a:ext uri="{9D8B030D-6E8A-4147-A177-3AD203B41FA5}">
                      <a16:colId xmlns:a16="http://schemas.microsoft.com/office/drawing/2014/main" val="3434740788"/>
                    </a:ext>
                  </a:extLst>
                </a:gridCol>
              </a:tblGrid>
              <a:tr h="382342">
                <a:tc>
                  <a:txBody>
                    <a:bodyPr/>
                    <a:lstStyle/>
                    <a:p>
                      <a:pPr marL="0" marR="0">
                        <a:lnSpc>
                          <a:spcPct val="107000"/>
                        </a:lnSpc>
                        <a:spcBef>
                          <a:spcPts val="0"/>
                        </a:spcBef>
                        <a:spcAft>
                          <a:spcPts val="0"/>
                        </a:spcAft>
                      </a:pPr>
                      <a:r>
                        <a:rPr lang="en-US" sz="1200" b="0" cap="none" spc="0" dirty="0">
                          <a:solidFill>
                            <a:schemeClr val="bg1"/>
                          </a:solidFill>
                          <a:effectLst/>
                        </a:rPr>
                        <a:t>Emory (EST)</a:t>
                      </a:r>
                      <a:endParaRPr lang="en-US" sz="12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bg1"/>
                          </a:solidFill>
                          <a:effectLst/>
                        </a:rPr>
                        <a:t>Seattle (PST)</a:t>
                      </a:r>
                      <a:endParaRPr lang="en-US" sz="12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bg1"/>
                          </a:solidFill>
                          <a:effectLst/>
                        </a:rPr>
                        <a:t>Activity</a:t>
                      </a:r>
                      <a:endParaRPr lang="en-US" sz="12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7678022"/>
                  </a:ext>
                </a:extLst>
              </a:tr>
              <a:tr h="498728">
                <a:tc>
                  <a:txBody>
                    <a:bodyPr/>
                    <a:lstStyle/>
                    <a:p>
                      <a:pPr marL="0" marR="0">
                        <a:lnSpc>
                          <a:spcPct val="107000"/>
                        </a:lnSpc>
                        <a:spcBef>
                          <a:spcPts val="0"/>
                        </a:spcBef>
                        <a:spcAft>
                          <a:spcPts val="0"/>
                        </a:spcAft>
                      </a:pPr>
                      <a:r>
                        <a:rPr lang="en-US" sz="1200" b="0" cap="none" spc="0" dirty="0">
                          <a:solidFill>
                            <a:schemeClr val="tx1"/>
                          </a:solidFill>
                          <a:effectLst/>
                        </a:rPr>
                        <a:t>9:00 AM</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Alex Shalek and </a:t>
                      </a:r>
                      <a:r>
                        <a:rPr lang="en-US" sz="1200" b="0" cap="none" spc="0" dirty="0" err="1">
                          <a:solidFill>
                            <a:schemeClr val="tx1"/>
                          </a:solidFill>
                          <a:effectLst/>
                        </a:rPr>
                        <a:t>Johsua</a:t>
                      </a:r>
                      <a:r>
                        <a:rPr lang="en-US" sz="1200" b="0" cap="none" spc="0" dirty="0">
                          <a:solidFill>
                            <a:schemeClr val="tx1"/>
                          </a:solidFill>
                          <a:effectLst/>
                        </a:rPr>
                        <a:t> Bromley presenting on correlates of protection for IV BCG and Mtb immunity in NHP (live)</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2387594"/>
                  </a:ext>
                </a:extLst>
              </a:tr>
              <a:tr h="498728">
                <a:tc>
                  <a:txBody>
                    <a:bodyPr/>
                    <a:lstStyle/>
                    <a:p>
                      <a:pPr marL="0" marR="0">
                        <a:lnSpc>
                          <a:spcPct val="107000"/>
                        </a:lnSpc>
                        <a:spcBef>
                          <a:spcPts val="0"/>
                        </a:spcBef>
                        <a:spcAft>
                          <a:spcPts val="0"/>
                        </a:spcAft>
                      </a:pPr>
                      <a:r>
                        <a:rPr lang="en-US" sz="1200" b="0" cap="none" spc="0" dirty="0">
                          <a:solidFill>
                            <a:schemeClr val="tx1"/>
                          </a:solidFill>
                          <a:effectLst/>
                        </a:rPr>
                        <a:t>9:45</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Opening remarks</a:t>
                      </a:r>
                      <a:br>
                        <a:rPr lang="en-US" sz="1200" b="0" cap="none" spc="0" dirty="0">
                          <a:solidFill>
                            <a:schemeClr val="tx1"/>
                          </a:solidFill>
                          <a:effectLst/>
                        </a:rPr>
                      </a:br>
                      <a:r>
                        <a:rPr lang="en-US" sz="1200" b="0" cap="none" spc="0" dirty="0">
                          <a:solidFill>
                            <a:schemeClr val="tx1"/>
                          </a:solidFill>
                          <a:effectLst/>
                        </a:rPr>
                        <a:t>(Shuyi Ma, Andrew Fiore-Gartland)</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2703223"/>
                  </a:ext>
                </a:extLst>
              </a:tr>
              <a:tr h="498728">
                <a:tc>
                  <a:txBody>
                    <a:bodyPr/>
                    <a:lstStyle/>
                    <a:p>
                      <a:pPr marL="0" marR="0">
                        <a:lnSpc>
                          <a:spcPct val="107000"/>
                        </a:lnSpc>
                        <a:spcBef>
                          <a:spcPts val="0"/>
                        </a:spcBef>
                        <a:spcAft>
                          <a:spcPts val="0"/>
                        </a:spcAft>
                      </a:pPr>
                      <a:r>
                        <a:rPr lang="en-US" sz="1200" b="0" cap="none" spc="0" dirty="0">
                          <a:solidFill>
                            <a:schemeClr val="tx1"/>
                          </a:solidFill>
                          <a:effectLst/>
                        </a:rPr>
                        <a:t>10:00</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Small group session: devise questions, hypotheses and analysis plans</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7449692"/>
                  </a:ext>
                </a:extLst>
              </a:tr>
              <a:tr h="285015">
                <a:tc>
                  <a:txBody>
                    <a:bodyPr/>
                    <a:lstStyle/>
                    <a:p>
                      <a:pPr marL="0" marR="0">
                        <a:lnSpc>
                          <a:spcPct val="107000"/>
                        </a:lnSpc>
                        <a:spcBef>
                          <a:spcPts val="0"/>
                        </a:spcBef>
                        <a:spcAft>
                          <a:spcPts val="0"/>
                        </a:spcAft>
                      </a:pPr>
                      <a:r>
                        <a:rPr lang="en-US" sz="1200" b="0" cap="none" spc="0" dirty="0">
                          <a:solidFill>
                            <a:schemeClr val="tx1"/>
                          </a:solidFill>
                          <a:effectLst/>
                        </a:rPr>
                        <a:t>10:30</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01650" marR="0" indent="-505460">
                        <a:lnSpc>
                          <a:spcPct val="107000"/>
                        </a:lnSpc>
                        <a:spcBef>
                          <a:spcPts val="0"/>
                        </a:spcBef>
                        <a:spcAft>
                          <a:spcPts val="0"/>
                        </a:spcAft>
                      </a:pPr>
                      <a:r>
                        <a:rPr lang="en-US" sz="1200" b="0" cap="none" spc="0" dirty="0">
                          <a:solidFill>
                            <a:schemeClr val="tx1"/>
                          </a:solidFill>
                          <a:effectLst/>
                        </a:rPr>
                        <a:t>Open hack time at Emory</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9234150"/>
                  </a:ext>
                </a:extLst>
              </a:tr>
              <a:tr h="328566">
                <a:tc>
                  <a:txBody>
                    <a:bodyPr/>
                    <a:lstStyle/>
                    <a:p>
                      <a:pPr marL="0" marR="0">
                        <a:lnSpc>
                          <a:spcPct val="107000"/>
                        </a:lnSpc>
                        <a:spcBef>
                          <a:spcPts val="0"/>
                        </a:spcBef>
                        <a:spcAft>
                          <a:spcPts val="0"/>
                        </a:spcAft>
                      </a:pP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8:30 AM</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Gather with coffee and light breakfast</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2722584"/>
                  </a:ext>
                </a:extLst>
              </a:tr>
              <a:tr h="537245">
                <a:tc>
                  <a:txBody>
                    <a:bodyPr/>
                    <a:lstStyle/>
                    <a:p>
                      <a:pPr marL="0" marR="0">
                        <a:lnSpc>
                          <a:spcPct val="107000"/>
                        </a:lnSpc>
                        <a:spcBef>
                          <a:spcPts val="0"/>
                        </a:spcBef>
                        <a:spcAft>
                          <a:spcPts val="0"/>
                        </a:spcAft>
                      </a:pP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9:00</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Opening remarks</a:t>
                      </a:r>
                      <a:br>
                        <a:rPr lang="en-US" sz="1200" b="0" cap="none" spc="0" dirty="0">
                          <a:solidFill>
                            <a:schemeClr val="tx1"/>
                          </a:solidFill>
                          <a:effectLst/>
                        </a:rPr>
                      </a:br>
                      <a:r>
                        <a:rPr lang="en-US" sz="1200" b="0" cap="none" spc="0" dirty="0">
                          <a:solidFill>
                            <a:schemeClr val="tx1"/>
                          </a:solidFill>
                          <a:effectLst/>
                        </a:rPr>
                        <a:t>(Shuyi Ma, Andrew Fiore-Gartland)</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7370553"/>
                  </a:ext>
                </a:extLst>
              </a:tr>
              <a:tr h="0">
                <a:tc>
                  <a:txBody>
                    <a:bodyPr/>
                    <a:lstStyle/>
                    <a:p>
                      <a:pPr marL="0" marR="0">
                        <a:lnSpc>
                          <a:spcPct val="107000"/>
                        </a:lnSpc>
                        <a:spcBef>
                          <a:spcPts val="0"/>
                        </a:spcBef>
                        <a:spcAft>
                          <a:spcPts val="0"/>
                        </a:spcAft>
                      </a:pP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9:15</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Alex Shalek and </a:t>
                      </a:r>
                      <a:r>
                        <a:rPr lang="en-US" sz="1200" b="0" cap="none" spc="0" dirty="0" err="1">
                          <a:solidFill>
                            <a:schemeClr val="tx1"/>
                          </a:solidFill>
                          <a:effectLst/>
                        </a:rPr>
                        <a:t>Johsua</a:t>
                      </a:r>
                      <a:r>
                        <a:rPr lang="en-US" sz="1200" b="0" cap="none" spc="0" dirty="0">
                          <a:solidFill>
                            <a:schemeClr val="tx1"/>
                          </a:solidFill>
                          <a:effectLst/>
                        </a:rPr>
                        <a:t> Bromley presenting on correlates of protection for IV BCG and Mtb immunity in NHP (live)</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9748897"/>
                  </a:ext>
                </a:extLst>
              </a:tr>
              <a:tr h="498728">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10:00</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Small group session: devise questions, hypotheses and analysis plans</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247106"/>
                  </a:ext>
                </a:extLst>
              </a:tr>
              <a:tr h="0">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10:30</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Open hack time in Seattle</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7203952"/>
                  </a:ext>
                </a:extLst>
              </a:tr>
              <a:tr h="498728">
                <a:tc>
                  <a:txBody>
                    <a:bodyPr/>
                    <a:lstStyle/>
                    <a:p>
                      <a:pPr marL="0" marR="0">
                        <a:lnSpc>
                          <a:spcPct val="107000"/>
                        </a:lnSpc>
                        <a:spcBef>
                          <a:spcPts val="0"/>
                        </a:spcBef>
                        <a:spcAft>
                          <a:spcPts val="0"/>
                        </a:spcAft>
                      </a:pPr>
                      <a:r>
                        <a:rPr lang="en-US" sz="1200" b="0" cap="none" spc="0" dirty="0">
                          <a:solidFill>
                            <a:schemeClr val="tx1"/>
                          </a:solidFill>
                          <a:effectLst/>
                        </a:rPr>
                        <a:t>3:00 PM</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12:00 PM</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JOINT</a:t>
                      </a:r>
                      <a:br>
                        <a:rPr lang="en-US" sz="1200" b="0" cap="none" spc="0" dirty="0">
                          <a:solidFill>
                            <a:schemeClr val="tx1"/>
                          </a:solidFill>
                          <a:effectLst/>
                        </a:rPr>
                      </a:br>
                      <a:r>
                        <a:rPr lang="en-US" sz="1200" b="0" cap="none" spc="0" dirty="0">
                          <a:solidFill>
                            <a:schemeClr val="tx1"/>
                          </a:solidFill>
                          <a:effectLst/>
                        </a:rPr>
                        <a:t>Small group readouts from Emory: Each group shares preliminary figures, analysis plans, code chunks</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1892035"/>
                  </a:ext>
                </a:extLst>
              </a:tr>
              <a:tr h="498728">
                <a:tc>
                  <a:txBody>
                    <a:bodyPr/>
                    <a:lstStyle/>
                    <a:p>
                      <a:pPr marL="0" marR="0">
                        <a:lnSpc>
                          <a:spcPct val="107000"/>
                        </a:lnSpc>
                        <a:spcBef>
                          <a:spcPts val="0"/>
                        </a:spcBef>
                        <a:spcAft>
                          <a:spcPts val="0"/>
                        </a:spcAft>
                      </a:pP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3:00</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200" b="0" cap="none" spc="0" dirty="0">
                          <a:solidFill>
                            <a:schemeClr val="tx1"/>
                          </a:solidFill>
                          <a:effectLst/>
                        </a:rPr>
                        <a:t>Small group readouts from Seattle</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1497483"/>
                  </a:ext>
                </a:extLst>
              </a:tr>
            </a:tbl>
          </a:graphicData>
        </a:graphic>
      </p:graphicFrame>
      <p:sp>
        <p:nvSpPr>
          <p:cNvPr id="4" name="TextBox 3">
            <a:extLst>
              <a:ext uri="{FF2B5EF4-FFF2-40B4-BE49-F238E27FC236}">
                <a16:creationId xmlns:a16="http://schemas.microsoft.com/office/drawing/2014/main" id="{491BFC1C-325A-D92A-0FD4-9371AEA3D06F}"/>
              </a:ext>
            </a:extLst>
          </p:cNvPr>
          <p:cNvSpPr txBox="1"/>
          <p:nvPr/>
        </p:nvSpPr>
        <p:spPr>
          <a:xfrm>
            <a:off x="228598" y="920621"/>
            <a:ext cx="6410632" cy="5016758"/>
          </a:xfrm>
          <a:prstGeom prst="rect">
            <a:avLst/>
          </a:prstGeom>
          <a:noFill/>
        </p:spPr>
        <p:txBody>
          <a:bodyPr wrap="square">
            <a:spAutoFit/>
          </a:bodyPr>
          <a:lstStyle/>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Feel free to come and go, change seats, move rooms, go for a walk, etc.</a:t>
            </a:r>
          </a:p>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Small groups are meant to facilitate conversation and collaboration; use them as much or as little as you want</a:t>
            </a:r>
          </a:p>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Make sure to plan for a way to get your work off the </a:t>
            </a:r>
            <a:r>
              <a:rPr lang="en-US" sz="2000" dirty="0" err="1">
                <a:latin typeface="+mj-lt"/>
                <a:cs typeface="Arial" panose="020B0604020202020204" pitchFamily="34" charset="0"/>
              </a:rPr>
              <a:t>Rstudio</a:t>
            </a:r>
            <a:r>
              <a:rPr lang="en-US" sz="2000" dirty="0">
                <a:latin typeface="+mj-lt"/>
                <a:cs typeface="Arial" panose="020B0604020202020204" pitchFamily="34" charset="0"/>
              </a:rPr>
              <a:t> servers at days end</a:t>
            </a:r>
          </a:p>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Be open, curious, inclusive,  respectful!</a:t>
            </a:r>
          </a:p>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Let’s make this the best that science can be:</a:t>
            </a:r>
            <a:br>
              <a:rPr lang="en-US" sz="2000" dirty="0">
                <a:latin typeface="+mj-lt"/>
                <a:cs typeface="Arial" panose="020B0604020202020204" pitchFamily="34" charset="0"/>
              </a:rPr>
            </a:br>
            <a:r>
              <a:rPr lang="en-US" sz="2000" dirty="0">
                <a:latin typeface="+mj-lt"/>
                <a:cs typeface="Arial" panose="020B0604020202020204" pitchFamily="34" charset="0"/>
              </a:rPr>
              <a:t>Free food + free flow of thoughts and ideas</a:t>
            </a:r>
          </a:p>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Code of conduct: We’re committed to hosting TB </a:t>
            </a:r>
            <a:r>
              <a:rPr lang="en-US" sz="2000" dirty="0" err="1">
                <a:latin typeface="+mj-lt"/>
                <a:cs typeface="Arial" panose="020B0604020202020204" pitchFamily="34" charset="0"/>
              </a:rPr>
              <a:t>Hackday</a:t>
            </a:r>
            <a:r>
              <a:rPr lang="en-US" sz="2000" dirty="0">
                <a:latin typeface="+mj-lt"/>
                <a:cs typeface="Arial" panose="020B0604020202020204" pitchFamily="34" charset="0"/>
              </a:rPr>
              <a:t> as an inclusive and </a:t>
            </a:r>
            <a:r>
              <a:rPr lang="en-US" sz="2000" b="0" i="0" dirty="0">
                <a:solidFill>
                  <a:srgbClr val="222832"/>
                </a:solidFill>
                <a:effectLst/>
                <a:latin typeface="-apple-system"/>
              </a:rPr>
              <a:t>harassment-free learning experience for everyone.</a:t>
            </a:r>
            <a:endParaRPr lang="en-US" sz="20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r>
              <a:rPr lang="en-US" sz="2000" dirty="0">
                <a:latin typeface="+mj-lt"/>
                <a:cs typeface="Arial" panose="020B0604020202020204" pitchFamily="34" charset="0"/>
              </a:rPr>
              <a:t>Real-time feedback welcome!</a:t>
            </a:r>
            <a:endParaRPr lang="en-US" sz="2000" dirty="0"/>
          </a:p>
        </p:txBody>
      </p:sp>
    </p:spTree>
    <p:extLst>
      <p:ext uri="{BB962C8B-B14F-4D97-AF65-F5344CB8AC3E}">
        <p14:creationId xmlns:p14="http://schemas.microsoft.com/office/powerpoint/2010/main" val="383254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WHO Global Tuberculosis Report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51787"/>
            <a:ext cx="5640646" cy="206210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TB notifications are rising since the COVID pandemic interrupted health services</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Under-diagnosed and under-treated TB led to an increase in TB deaths during pandemic</a:t>
            </a:r>
          </a:p>
          <a:p>
            <a:pPr marL="233363" indent="-233363">
              <a:spcBef>
                <a:spcPts val="600"/>
              </a:spcBef>
              <a:spcAft>
                <a:spcPts val="600"/>
              </a:spcAft>
              <a:buFont typeface="Arial" panose="020B0604020202020204" pitchFamily="34" charset="0"/>
              <a:buChar char="•"/>
            </a:pPr>
            <a:r>
              <a:rPr lang="en-US" sz="1800" dirty="0">
                <a:latin typeface="+mj-lt"/>
                <a:cs typeface="Arial" panose="020B0604020202020204" pitchFamily="34" charset="0"/>
              </a:rPr>
              <a:t>Comparatively COVID-19 deaths were 3.5 M and 1.2 M in 2021 and 2022</a:t>
            </a:r>
            <a:endParaRPr lang="en-US" dirty="0">
              <a:latin typeface="+mj-lt"/>
              <a:cs typeface="Arial" panose="020B0604020202020204" pitchFamily="34" charset="0"/>
            </a:endParaRPr>
          </a:p>
        </p:txBody>
      </p:sp>
      <p:pic>
        <p:nvPicPr>
          <p:cNvPr id="5" name="Graphic 4">
            <a:extLst>
              <a:ext uri="{FF2B5EF4-FFF2-40B4-BE49-F238E27FC236}">
                <a16:creationId xmlns:a16="http://schemas.microsoft.com/office/drawing/2014/main" id="{D058BA33-7CF8-40FE-2BA1-FDBD0CD286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4377" y="6048574"/>
            <a:ext cx="1857861" cy="569190"/>
          </a:xfrm>
          <a:prstGeom prst="rect">
            <a:avLst/>
          </a:prstGeom>
        </p:spPr>
      </p:pic>
      <p:sp>
        <p:nvSpPr>
          <p:cNvPr id="14" name="TextBox 13">
            <a:extLst>
              <a:ext uri="{FF2B5EF4-FFF2-40B4-BE49-F238E27FC236}">
                <a16:creationId xmlns:a16="http://schemas.microsoft.com/office/drawing/2014/main" id="{F7A73EB6-8EC6-BE7B-524E-34596641CADE}"/>
              </a:ext>
            </a:extLst>
          </p:cNvPr>
          <p:cNvSpPr txBox="1"/>
          <p:nvPr/>
        </p:nvSpPr>
        <p:spPr>
          <a:xfrm>
            <a:off x="7264842" y="2946410"/>
            <a:ext cx="4081445" cy="523220"/>
          </a:xfrm>
          <a:prstGeom prst="rect">
            <a:avLst/>
          </a:prstGeom>
          <a:noFill/>
        </p:spPr>
        <p:txBody>
          <a:bodyPr wrap="square" rtlCol="0">
            <a:spAutoFit/>
          </a:bodyPr>
          <a:lstStyle/>
          <a:p>
            <a:r>
              <a:rPr lang="en-US" sz="1400" b="1" dirty="0"/>
              <a:t>Global trends in the estimated number of deaths caused by TB and HIV (in millions)</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684913" y="6617764"/>
            <a:ext cx="2555058" cy="276999"/>
          </a:xfrm>
          <a:prstGeom prst="rect">
            <a:avLst/>
          </a:prstGeom>
          <a:noFill/>
        </p:spPr>
        <p:txBody>
          <a:bodyPr wrap="none" rtlCol="0">
            <a:spAutoFit/>
          </a:bodyPr>
          <a:lstStyle/>
          <a:p>
            <a:r>
              <a:rPr lang="en-US" sz="1200" i="1" dirty="0"/>
              <a:t>WHO Global Tuberculosis Report 2024</a:t>
            </a:r>
          </a:p>
        </p:txBody>
      </p:sp>
      <p:grpSp>
        <p:nvGrpSpPr>
          <p:cNvPr id="17" name="Group 16">
            <a:extLst>
              <a:ext uri="{FF2B5EF4-FFF2-40B4-BE49-F238E27FC236}">
                <a16:creationId xmlns:a16="http://schemas.microsoft.com/office/drawing/2014/main" id="{5CD01CEA-FDB6-0A13-0147-1636B270D769}"/>
              </a:ext>
            </a:extLst>
          </p:cNvPr>
          <p:cNvGrpSpPr/>
          <p:nvPr/>
        </p:nvGrpSpPr>
        <p:grpSpPr>
          <a:xfrm>
            <a:off x="256907" y="3338819"/>
            <a:ext cx="6669864" cy="3094071"/>
            <a:chOff x="334129" y="2384895"/>
            <a:chExt cx="6669864" cy="3094071"/>
          </a:xfrm>
        </p:grpSpPr>
        <p:pic>
          <p:nvPicPr>
            <p:cNvPr id="18" name="Picture 17">
              <a:extLst>
                <a:ext uri="{FF2B5EF4-FFF2-40B4-BE49-F238E27FC236}">
                  <a16:creationId xmlns:a16="http://schemas.microsoft.com/office/drawing/2014/main" id="{55D6AF5B-6048-5025-E266-3780F284A009}"/>
                </a:ext>
              </a:extLst>
            </p:cNvPr>
            <p:cNvPicPr>
              <a:picLocks noChangeAspect="1"/>
            </p:cNvPicPr>
            <p:nvPr/>
          </p:nvPicPr>
          <p:blipFill>
            <a:blip r:embed="rId5"/>
            <a:stretch>
              <a:fillRect/>
            </a:stretch>
          </p:blipFill>
          <p:spPr>
            <a:xfrm>
              <a:off x="452794" y="2467149"/>
              <a:ext cx="6329003" cy="2952136"/>
            </a:xfrm>
            <a:prstGeom prst="rect">
              <a:avLst/>
            </a:prstGeom>
          </p:spPr>
        </p:pic>
        <p:cxnSp>
          <p:nvCxnSpPr>
            <p:cNvPr id="19" name="Straight Connector 18">
              <a:extLst>
                <a:ext uri="{FF2B5EF4-FFF2-40B4-BE49-F238E27FC236}">
                  <a16:creationId xmlns:a16="http://schemas.microsoft.com/office/drawing/2014/main" id="{18DC062E-5C73-8167-5E1A-34A2EED7EBBB}"/>
                </a:ext>
              </a:extLst>
            </p:cNvPr>
            <p:cNvCxnSpPr>
              <a:cxnSpLocks/>
            </p:cNvCxnSpPr>
            <p:nvPr/>
          </p:nvCxnSpPr>
          <p:spPr>
            <a:xfrm flipH="1">
              <a:off x="508835" y="4348975"/>
              <a:ext cx="6192644" cy="0"/>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5ABA026-868D-D0AA-86C6-3BD41605FB16}"/>
                </a:ext>
              </a:extLst>
            </p:cNvPr>
            <p:cNvSpPr txBox="1"/>
            <p:nvPr/>
          </p:nvSpPr>
          <p:spPr>
            <a:xfrm>
              <a:off x="4330248" y="3931930"/>
              <a:ext cx="2673745" cy="369332"/>
            </a:xfrm>
            <a:prstGeom prst="rect">
              <a:avLst/>
            </a:prstGeom>
            <a:noFill/>
          </p:spPr>
          <p:txBody>
            <a:bodyPr wrap="none" rtlCol="0">
              <a:spAutoFit/>
            </a:bodyPr>
            <a:lstStyle/>
            <a:p>
              <a:r>
                <a:rPr lang="en-US"/>
                <a:t>Avg. 29K weekly TB deaths</a:t>
              </a:r>
            </a:p>
          </p:txBody>
        </p:sp>
        <p:sp>
          <p:nvSpPr>
            <p:cNvPr id="21" name="TextBox 20">
              <a:extLst>
                <a:ext uri="{FF2B5EF4-FFF2-40B4-BE49-F238E27FC236}">
                  <a16:creationId xmlns:a16="http://schemas.microsoft.com/office/drawing/2014/main" id="{FFFA176C-F5BB-1642-1DBE-537AA6B0D4AF}"/>
                </a:ext>
              </a:extLst>
            </p:cNvPr>
            <p:cNvSpPr txBox="1"/>
            <p:nvPr/>
          </p:nvSpPr>
          <p:spPr>
            <a:xfrm>
              <a:off x="334129" y="2384895"/>
              <a:ext cx="3904210" cy="369332"/>
            </a:xfrm>
            <a:prstGeom prst="rect">
              <a:avLst/>
            </a:prstGeom>
            <a:noFill/>
          </p:spPr>
          <p:txBody>
            <a:bodyPr wrap="none" rtlCol="0">
              <a:spAutoFit/>
            </a:bodyPr>
            <a:lstStyle/>
            <a:p>
              <a:r>
                <a:rPr lang="en-US" dirty="0"/>
                <a:t>Global COVID-19 deaths (weekly, WHO)</a:t>
              </a:r>
            </a:p>
          </p:txBody>
        </p:sp>
        <p:sp>
          <p:nvSpPr>
            <p:cNvPr id="22" name="Rectangle 21">
              <a:extLst>
                <a:ext uri="{FF2B5EF4-FFF2-40B4-BE49-F238E27FC236}">
                  <a16:creationId xmlns:a16="http://schemas.microsoft.com/office/drawing/2014/main" id="{D02DAC5F-0C0E-0905-154D-2CBEAC92263A}"/>
                </a:ext>
              </a:extLst>
            </p:cNvPr>
            <p:cNvSpPr/>
            <p:nvPr/>
          </p:nvSpPr>
          <p:spPr>
            <a:xfrm>
              <a:off x="341971" y="2384895"/>
              <a:ext cx="6551199" cy="309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77229CEA-38AC-A6F5-BEC1-FD0F4A9614F1}"/>
              </a:ext>
            </a:extLst>
          </p:cNvPr>
          <p:cNvSpPr txBox="1"/>
          <p:nvPr/>
        </p:nvSpPr>
        <p:spPr>
          <a:xfrm>
            <a:off x="10901967" y="3577155"/>
            <a:ext cx="1274984" cy="923330"/>
          </a:xfrm>
          <a:prstGeom prst="rect">
            <a:avLst/>
          </a:prstGeom>
          <a:noFill/>
        </p:spPr>
        <p:txBody>
          <a:bodyPr wrap="square" rtlCol="0">
            <a:spAutoFit/>
          </a:bodyPr>
          <a:lstStyle/>
          <a:p>
            <a:r>
              <a:rPr lang="en-US" b="1" i="1" dirty="0"/>
              <a:t>1.25 M TB deaths in 2023</a:t>
            </a:r>
          </a:p>
        </p:txBody>
      </p:sp>
      <p:pic>
        <p:nvPicPr>
          <p:cNvPr id="3" name="Picture 2">
            <a:extLst>
              <a:ext uri="{FF2B5EF4-FFF2-40B4-BE49-F238E27FC236}">
                <a16:creationId xmlns:a16="http://schemas.microsoft.com/office/drawing/2014/main" id="{8F192D6A-5D78-6C77-3D1B-170F3DF55C41}"/>
              </a:ext>
            </a:extLst>
          </p:cNvPr>
          <p:cNvPicPr>
            <a:picLocks noChangeAspect="1"/>
          </p:cNvPicPr>
          <p:nvPr/>
        </p:nvPicPr>
        <p:blipFill>
          <a:blip r:embed="rId6"/>
          <a:stretch>
            <a:fillRect/>
          </a:stretch>
        </p:blipFill>
        <p:spPr>
          <a:xfrm>
            <a:off x="7264842" y="3653514"/>
            <a:ext cx="3564184" cy="2068500"/>
          </a:xfrm>
          <a:prstGeom prst="rect">
            <a:avLst/>
          </a:prstGeom>
        </p:spPr>
      </p:pic>
      <p:pic>
        <p:nvPicPr>
          <p:cNvPr id="8" name="Picture 7">
            <a:extLst>
              <a:ext uri="{FF2B5EF4-FFF2-40B4-BE49-F238E27FC236}">
                <a16:creationId xmlns:a16="http://schemas.microsoft.com/office/drawing/2014/main" id="{32A25F20-0C55-1773-3DFB-36EF06E7CED8}"/>
              </a:ext>
            </a:extLst>
          </p:cNvPr>
          <p:cNvPicPr>
            <a:picLocks noChangeAspect="1"/>
          </p:cNvPicPr>
          <p:nvPr/>
        </p:nvPicPr>
        <p:blipFill>
          <a:blip r:embed="rId7"/>
          <a:stretch>
            <a:fillRect/>
          </a:stretch>
        </p:blipFill>
        <p:spPr>
          <a:xfrm>
            <a:off x="7300003" y="655245"/>
            <a:ext cx="3601964" cy="2102519"/>
          </a:xfrm>
          <a:prstGeom prst="rect">
            <a:avLst/>
          </a:prstGeom>
        </p:spPr>
      </p:pic>
      <p:sp>
        <p:nvSpPr>
          <p:cNvPr id="9" name="TextBox 8">
            <a:extLst>
              <a:ext uri="{FF2B5EF4-FFF2-40B4-BE49-F238E27FC236}">
                <a16:creationId xmlns:a16="http://schemas.microsoft.com/office/drawing/2014/main" id="{0CC88C88-CF72-4D44-4511-782097452779}"/>
              </a:ext>
            </a:extLst>
          </p:cNvPr>
          <p:cNvSpPr txBox="1"/>
          <p:nvPr/>
        </p:nvSpPr>
        <p:spPr>
          <a:xfrm>
            <a:off x="7264841" y="44351"/>
            <a:ext cx="4081445" cy="523220"/>
          </a:xfrm>
          <a:prstGeom prst="rect">
            <a:avLst/>
          </a:prstGeom>
          <a:noFill/>
        </p:spPr>
        <p:txBody>
          <a:bodyPr wrap="square" rtlCol="0">
            <a:spAutoFit/>
          </a:bodyPr>
          <a:lstStyle/>
          <a:p>
            <a:r>
              <a:rPr lang="en-US" sz="1400" b="1" dirty="0"/>
              <a:t>Global trends in the estimated number of incident TB cases (in millions)</a:t>
            </a:r>
          </a:p>
        </p:txBody>
      </p:sp>
    </p:spTree>
    <p:extLst>
      <p:ext uri="{BB962C8B-B14F-4D97-AF65-F5344CB8AC3E}">
        <p14:creationId xmlns:p14="http://schemas.microsoft.com/office/powerpoint/2010/main" val="429275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AA85DB-4BA9-4257-AA05-9DDDAE10D073}"/>
              </a:ext>
            </a:extLst>
          </p:cNvPr>
          <p:cNvSpPr/>
          <p:nvPr/>
        </p:nvSpPr>
        <p:spPr>
          <a:xfrm>
            <a:off x="5997896" y="3255877"/>
            <a:ext cx="223138" cy="300082"/>
          </a:xfrm>
          <a:prstGeom prst="rect">
            <a:avLst/>
          </a:prstGeom>
        </p:spPr>
        <p:txBody>
          <a:bodyPr wrap="none">
            <a:spAutoFit/>
          </a:bodyPr>
          <a:lstStyle/>
          <a:p>
            <a:r>
              <a:rPr lang="en-US" sz="1350">
                <a:solidFill>
                  <a:schemeClr val="accent4"/>
                </a:solidFill>
              </a:rPr>
              <a:t> </a:t>
            </a:r>
          </a:p>
        </p:txBody>
      </p:sp>
      <p:sp>
        <p:nvSpPr>
          <p:cNvPr id="7" name="Rectangle 6">
            <a:extLst>
              <a:ext uri="{FF2B5EF4-FFF2-40B4-BE49-F238E27FC236}">
                <a16:creationId xmlns:a16="http://schemas.microsoft.com/office/drawing/2014/main" id="{B31EE7A5-954D-4201-AE3C-A0CB49D6299D}"/>
              </a:ext>
            </a:extLst>
          </p:cNvPr>
          <p:cNvSpPr/>
          <p:nvPr/>
        </p:nvSpPr>
        <p:spPr>
          <a:xfrm>
            <a:off x="5997896" y="3255877"/>
            <a:ext cx="223138" cy="300082"/>
          </a:xfrm>
          <a:prstGeom prst="rect">
            <a:avLst/>
          </a:prstGeom>
        </p:spPr>
        <p:txBody>
          <a:bodyPr wrap="none">
            <a:spAutoFit/>
          </a:bodyPr>
          <a:lstStyle/>
          <a:p>
            <a:r>
              <a:rPr lang="en-US" sz="1350">
                <a:solidFill>
                  <a:schemeClr val="accent4"/>
                </a:solidFill>
              </a:rPr>
              <a:t> </a:t>
            </a:r>
          </a:p>
        </p:txBody>
      </p:sp>
      <p:sp>
        <p:nvSpPr>
          <p:cNvPr id="12" name="TextBox 11">
            <a:extLst>
              <a:ext uri="{FF2B5EF4-FFF2-40B4-BE49-F238E27FC236}">
                <a16:creationId xmlns:a16="http://schemas.microsoft.com/office/drawing/2014/main" id="{B8A63881-D257-CB14-93CF-30BF389E659D}"/>
              </a:ext>
            </a:extLst>
          </p:cNvPr>
          <p:cNvSpPr txBox="1"/>
          <p:nvPr/>
        </p:nvSpPr>
        <p:spPr>
          <a:xfrm>
            <a:off x="306670" y="230276"/>
            <a:ext cx="10533928" cy="523220"/>
          </a:xfrm>
          <a:prstGeom prst="rect">
            <a:avLst/>
          </a:prstGeom>
          <a:noFill/>
        </p:spPr>
        <p:txBody>
          <a:bodyPr wrap="square" rtlCol="0">
            <a:spAutoFit/>
          </a:bodyPr>
          <a:lstStyle/>
          <a:p>
            <a:r>
              <a:rPr lang="en-US" sz="2800" b="1" dirty="0" err="1">
                <a:latin typeface="+mj-lt"/>
                <a:cs typeface="Arial" panose="020B0604020202020204" pitchFamily="34" charset="0"/>
              </a:rPr>
              <a:t>Github</a:t>
            </a:r>
            <a:r>
              <a:rPr lang="en-US" sz="2800" b="1" dirty="0">
                <a:latin typeface="+mj-lt"/>
                <a:cs typeface="Arial" panose="020B0604020202020204" pitchFamily="34" charset="0"/>
              </a:rPr>
              <a:t> repo contains manuscripts, meta-data and bulk RNA seq data</a:t>
            </a:r>
          </a:p>
        </p:txBody>
      </p:sp>
      <p:sp>
        <p:nvSpPr>
          <p:cNvPr id="13" name="TextBox 12">
            <a:extLst>
              <a:ext uri="{FF2B5EF4-FFF2-40B4-BE49-F238E27FC236}">
                <a16:creationId xmlns:a16="http://schemas.microsoft.com/office/drawing/2014/main" id="{45477611-8471-9B65-5204-76C97905B1E0}"/>
              </a:ext>
            </a:extLst>
          </p:cNvPr>
          <p:cNvSpPr txBox="1"/>
          <p:nvPr/>
        </p:nvSpPr>
        <p:spPr>
          <a:xfrm>
            <a:off x="6221034" y="1203227"/>
            <a:ext cx="5592819" cy="3231654"/>
          </a:xfrm>
          <a:prstGeom prst="rect">
            <a:avLst/>
          </a:prstGeom>
          <a:noFill/>
        </p:spPr>
        <p:txBody>
          <a:bodyPr wrap="square" rtlCol="0">
            <a:spAutoFit/>
          </a:bodyPr>
          <a:lstStyle/>
          <a:p>
            <a:r>
              <a:rPr lang="en-US" dirty="0"/>
              <a:t>On servers the repo is copied to:</a:t>
            </a:r>
          </a:p>
          <a:p>
            <a:r>
              <a:rPr lang="en-US" dirty="0">
                <a:latin typeface="Consolas" panose="020B0609020204030204" pitchFamily="49" charset="0"/>
              </a:rPr>
              <a:t>/home/seatrac-hackday-2024</a:t>
            </a:r>
          </a:p>
          <a:p>
            <a:endParaRPr lang="en-US" dirty="0">
              <a:latin typeface="Consolas" panose="020B0609020204030204" pitchFamily="49" charset="0"/>
            </a:endParaRPr>
          </a:p>
          <a:p>
            <a:r>
              <a:rPr lang="en-US" dirty="0">
                <a:latin typeface="Consolas" panose="020B0609020204030204" pitchFamily="49" charset="0"/>
              </a:rPr>
              <a:t>You may want to clone the repo into your home directory where you have write-access:</a:t>
            </a:r>
          </a:p>
          <a:p>
            <a:endParaRPr lang="en-US" dirty="0">
              <a:latin typeface="Consolas" panose="020B0609020204030204" pitchFamily="49" charset="0"/>
            </a:endParaRPr>
          </a:p>
          <a:p>
            <a:r>
              <a:rPr lang="en-US" sz="1200" dirty="0">
                <a:latin typeface="Consolas" panose="020B0609020204030204" pitchFamily="49" charset="0"/>
              </a:rPr>
              <a:t>cd /home/[USERNAME]</a:t>
            </a:r>
          </a:p>
          <a:p>
            <a:r>
              <a:rPr lang="en-US" sz="1200" dirty="0">
                <a:latin typeface="Consolas" panose="020B0609020204030204" pitchFamily="49" charset="0"/>
              </a:rPr>
              <a:t>git clone https://github.com/FredHutch/seatrac-hackday-2024.git</a:t>
            </a:r>
          </a:p>
          <a:p>
            <a:endParaRPr lang="en-US" dirty="0">
              <a:latin typeface="Consolas" panose="020B0609020204030204" pitchFamily="49" charset="0"/>
            </a:endParaRPr>
          </a:p>
          <a:p>
            <a:r>
              <a:rPr lang="en-US" dirty="0">
                <a:latin typeface="Consolas" panose="020B0609020204030204" pitchFamily="49" charset="0"/>
              </a:rPr>
              <a:t>Or if you’re a git “pro”, fork the repo first so you can push your findings from the servers.</a:t>
            </a:r>
          </a:p>
        </p:txBody>
      </p:sp>
      <p:pic>
        <p:nvPicPr>
          <p:cNvPr id="3" name="Picture 2">
            <a:extLst>
              <a:ext uri="{FF2B5EF4-FFF2-40B4-BE49-F238E27FC236}">
                <a16:creationId xmlns:a16="http://schemas.microsoft.com/office/drawing/2014/main" id="{75FBAC72-5E26-733E-A992-06FC0AED3B14}"/>
              </a:ext>
            </a:extLst>
          </p:cNvPr>
          <p:cNvPicPr>
            <a:picLocks noChangeAspect="1"/>
          </p:cNvPicPr>
          <p:nvPr/>
        </p:nvPicPr>
        <p:blipFill rotWithShape="1">
          <a:blip r:embed="rId3"/>
          <a:srcRect l="12447" t="11958" r="13599"/>
          <a:stretch/>
        </p:blipFill>
        <p:spPr>
          <a:xfrm>
            <a:off x="306670" y="976690"/>
            <a:ext cx="5611831" cy="3677346"/>
          </a:xfrm>
          <a:prstGeom prst="rect">
            <a:avLst/>
          </a:prstGeom>
        </p:spPr>
      </p:pic>
      <p:sp>
        <p:nvSpPr>
          <p:cNvPr id="8" name="TextBox 7">
            <a:extLst>
              <a:ext uri="{FF2B5EF4-FFF2-40B4-BE49-F238E27FC236}">
                <a16:creationId xmlns:a16="http://schemas.microsoft.com/office/drawing/2014/main" id="{AC9C4BE8-87B9-A82F-5313-994CA9733E47}"/>
              </a:ext>
            </a:extLst>
          </p:cNvPr>
          <p:cNvSpPr txBox="1"/>
          <p:nvPr/>
        </p:nvSpPr>
        <p:spPr>
          <a:xfrm>
            <a:off x="167189" y="4806109"/>
            <a:ext cx="6113554" cy="400110"/>
          </a:xfrm>
          <a:prstGeom prst="rect">
            <a:avLst/>
          </a:prstGeom>
          <a:noFill/>
        </p:spPr>
        <p:txBody>
          <a:bodyPr wrap="square">
            <a:spAutoFit/>
          </a:bodyPr>
          <a:lstStyle/>
          <a:p>
            <a:r>
              <a:rPr lang="en-US" sz="2000" b="1" dirty="0"/>
              <a:t>https://github.com/FredHutch/seatrac-hackday-2024</a:t>
            </a:r>
          </a:p>
        </p:txBody>
      </p:sp>
    </p:spTree>
    <p:extLst>
      <p:ext uri="{BB962C8B-B14F-4D97-AF65-F5344CB8AC3E}">
        <p14:creationId xmlns:p14="http://schemas.microsoft.com/office/powerpoint/2010/main" val="3432990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738F61-B95C-BC29-0505-8CF485BAAA5F}"/>
              </a:ext>
            </a:extLst>
          </p:cNvPr>
          <p:cNvSpPr>
            <a:spLocks noGrp="1"/>
          </p:cNvSpPr>
          <p:nvPr>
            <p:ph type="sldNum" sz="quarter" idx="12"/>
          </p:nvPr>
        </p:nvSpPr>
        <p:spPr/>
        <p:txBody>
          <a:bodyPr/>
          <a:lstStyle/>
          <a:p>
            <a:fld id="{2A6E8A11-A948-4F76-9026-18B38BBD1BF8}" type="slidenum">
              <a:rPr lang="en-US" smtClean="0"/>
              <a:t>8</a:t>
            </a:fld>
            <a:endParaRPr lang="en-US"/>
          </a:p>
        </p:txBody>
      </p:sp>
      <p:pic>
        <p:nvPicPr>
          <p:cNvPr id="4" name="Picture 3">
            <a:extLst>
              <a:ext uri="{FF2B5EF4-FFF2-40B4-BE49-F238E27FC236}">
                <a16:creationId xmlns:a16="http://schemas.microsoft.com/office/drawing/2014/main" id="{12F32A34-C409-ACE0-314F-7838F88CCC7B}"/>
              </a:ext>
            </a:extLst>
          </p:cNvPr>
          <p:cNvPicPr>
            <a:picLocks noChangeAspect="1"/>
          </p:cNvPicPr>
          <p:nvPr/>
        </p:nvPicPr>
        <p:blipFill>
          <a:blip r:embed="rId2"/>
          <a:stretch>
            <a:fillRect/>
          </a:stretch>
        </p:blipFill>
        <p:spPr>
          <a:xfrm>
            <a:off x="416507" y="1980293"/>
            <a:ext cx="10872264" cy="3581047"/>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CDFA80E8-4BD6-8ACA-FE88-786FE5B3E8E9}"/>
                  </a:ext>
                </a:extLst>
              </p14:cNvPr>
              <p14:cNvContentPartPr/>
              <p14:nvPr/>
            </p14:nvContentPartPr>
            <p14:xfrm>
              <a:off x="11077666" y="4595159"/>
              <a:ext cx="288000" cy="249120"/>
            </p14:xfrm>
          </p:contentPart>
        </mc:Choice>
        <mc:Fallback>
          <p:pic>
            <p:nvPicPr>
              <p:cNvPr id="8" name="Ink 7">
                <a:extLst>
                  <a:ext uri="{FF2B5EF4-FFF2-40B4-BE49-F238E27FC236}">
                    <a16:creationId xmlns:a16="http://schemas.microsoft.com/office/drawing/2014/main" id="{CDFA80E8-4BD6-8ACA-FE88-786FE5B3E8E9}"/>
                  </a:ext>
                </a:extLst>
              </p:cNvPr>
              <p:cNvPicPr/>
              <p:nvPr/>
            </p:nvPicPr>
            <p:blipFill>
              <a:blip r:embed="rId4"/>
              <a:stretch>
                <a:fillRect/>
              </a:stretch>
            </p:blipFill>
            <p:spPr>
              <a:xfrm>
                <a:off x="11023666" y="4487519"/>
                <a:ext cx="39564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9D8F00D-FAF7-17D3-2FDA-7581E0AC1D8A}"/>
                  </a:ext>
                </a:extLst>
              </p14:cNvPr>
              <p14:cNvContentPartPr/>
              <p14:nvPr/>
            </p14:nvContentPartPr>
            <p14:xfrm>
              <a:off x="837466" y="2466839"/>
              <a:ext cx="648360" cy="8640"/>
            </p14:xfrm>
          </p:contentPart>
        </mc:Choice>
        <mc:Fallback>
          <p:pic>
            <p:nvPicPr>
              <p:cNvPr id="9" name="Ink 8">
                <a:extLst>
                  <a:ext uri="{FF2B5EF4-FFF2-40B4-BE49-F238E27FC236}">
                    <a16:creationId xmlns:a16="http://schemas.microsoft.com/office/drawing/2014/main" id="{89D8F00D-FAF7-17D3-2FDA-7581E0AC1D8A}"/>
                  </a:ext>
                </a:extLst>
              </p:cNvPr>
              <p:cNvPicPr/>
              <p:nvPr/>
            </p:nvPicPr>
            <p:blipFill>
              <a:blip r:embed="rId6"/>
              <a:stretch>
                <a:fillRect/>
              </a:stretch>
            </p:blipFill>
            <p:spPr>
              <a:xfrm>
                <a:off x="783826" y="2359199"/>
                <a:ext cx="756000" cy="224280"/>
              </a:xfrm>
              <a:prstGeom prst="rect">
                <a:avLst/>
              </a:prstGeom>
            </p:spPr>
          </p:pic>
        </mc:Fallback>
      </mc:AlternateContent>
      <p:sp>
        <p:nvSpPr>
          <p:cNvPr id="10" name="TextBox 9">
            <a:extLst>
              <a:ext uri="{FF2B5EF4-FFF2-40B4-BE49-F238E27FC236}">
                <a16:creationId xmlns:a16="http://schemas.microsoft.com/office/drawing/2014/main" id="{00816218-BF31-F046-D14F-B1E94A28B931}"/>
              </a:ext>
            </a:extLst>
          </p:cNvPr>
          <p:cNvSpPr txBox="1"/>
          <p:nvPr/>
        </p:nvSpPr>
        <p:spPr>
          <a:xfrm>
            <a:off x="1811461" y="4884602"/>
            <a:ext cx="2717411" cy="646331"/>
          </a:xfrm>
          <a:prstGeom prst="rect">
            <a:avLst/>
          </a:prstGeom>
          <a:noFill/>
        </p:spPr>
        <p:txBody>
          <a:bodyPr wrap="none" rtlCol="0">
            <a:spAutoFit/>
          </a:bodyPr>
          <a:lstStyle/>
          <a:p>
            <a:r>
              <a:rPr lang="en-US" dirty="0"/>
              <a:t>All the data is located at:</a:t>
            </a:r>
          </a:p>
          <a:p>
            <a:r>
              <a:rPr lang="en-US" dirty="0">
                <a:latin typeface="Consolas" panose="020B0609020204030204" pitchFamily="49" charset="0"/>
              </a:rPr>
              <a:t>/home/</a:t>
            </a:r>
            <a:r>
              <a:rPr lang="en-US" dirty="0" err="1">
                <a:latin typeface="Consolas" panose="020B0609020204030204" pitchFamily="49" charset="0"/>
              </a:rPr>
              <a:t>processed_data</a:t>
            </a:r>
            <a:endParaRPr lang="en-US" dirty="0">
              <a:latin typeface="Consolas" panose="020B0609020204030204" pitchFamily="49" charset="0"/>
            </a:endParaRPr>
          </a:p>
        </p:txBody>
      </p:sp>
      <p:sp>
        <p:nvSpPr>
          <p:cNvPr id="12" name="TextBox 11">
            <a:extLst>
              <a:ext uri="{FF2B5EF4-FFF2-40B4-BE49-F238E27FC236}">
                <a16:creationId xmlns:a16="http://schemas.microsoft.com/office/drawing/2014/main" id="{FAEE99C5-89BC-8E34-AD6B-31A50F272AAC}"/>
              </a:ext>
            </a:extLst>
          </p:cNvPr>
          <p:cNvSpPr txBox="1"/>
          <p:nvPr/>
        </p:nvSpPr>
        <p:spPr>
          <a:xfrm>
            <a:off x="9375792" y="5671044"/>
            <a:ext cx="3012493" cy="646331"/>
          </a:xfrm>
          <a:prstGeom prst="rect">
            <a:avLst/>
          </a:prstGeom>
          <a:noFill/>
        </p:spPr>
        <p:txBody>
          <a:bodyPr wrap="square">
            <a:spAutoFit/>
          </a:bodyPr>
          <a:lstStyle/>
          <a:p>
            <a:r>
              <a:rPr lang="en-US" dirty="0"/>
              <a:t>Change your home folder to:</a:t>
            </a:r>
          </a:p>
          <a:p>
            <a:r>
              <a:rPr lang="en-US" dirty="0">
                <a:latin typeface="Consolas" panose="020B0609020204030204" pitchFamily="49" charset="0"/>
              </a:rPr>
              <a:t>/home/[USERNAME]</a:t>
            </a:r>
          </a:p>
        </p:txBody>
      </p:sp>
      <p:cxnSp>
        <p:nvCxnSpPr>
          <p:cNvPr id="14" name="Straight Arrow Connector 13">
            <a:extLst>
              <a:ext uri="{FF2B5EF4-FFF2-40B4-BE49-F238E27FC236}">
                <a16:creationId xmlns:a16="http://schemas.microsoft.com/office/drawing/2014/main" id="{775F4038-BCFF-2995-912B-E0CA4EE8A60C}"/>
              </a:ext>
            </a:extLst>
          </p:cNvPr>
          <p:cNvCxnSpPr/>
          <p:nvPr/>
        </p:nvCxnSpPr>
        <p:spPr>
          <a:xfrm flipH="1" flipV="1">
            <a:off x="11427606" y="5002869"/>
            <a:ext cx="406932" cy="63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1B93E1C-2AE9-FBA7-DC84-92D2A31E6599}"/>
              </a:ext>
            </a:extLst>
          </p:cNvPr>
          <p:cNvSpPr txBox="1"/>
          <p:nvPr/>
        </p:nvSpPr>
        <p:spPr>
          <a:xfrm>
            <a:off x="416506" y="158389"/>
            <a:ext cx="9072186" cy="1661993"/>
          </a:xfrm>
          <a:prstGeom prst="rect">
            <a:avLst/>
          </a:prstGeom>
          <a:noFill/>
        </p:spPr>
        <p:txBody>
          <a:bodyPr wrap="square">
            <a:spAutoFit/>
          </a:bodyPr>
          <a:lstStyle/>
          <a:p>
            <a:r>
              <a:rPr lang="en-US" dirty="0"/>
              <a:t>On servers the jumpstart scripts are at:</a:t>
            </a:r>
          </a:p>
          <a:p>
            <a:r>
              <a:rPr lang="en-US" dirty="0">
                <a:latin typeface="Consolas" panose="020B0609020204030204" pitchFamily="49" charset="0"/>
              </a:rPr>
              <a:t>/home/seatrac-hackday-2024/</a:t>
            </a:r>
            <a:r>
              <a:rPr lang="en-US" dirty="0" err="1">
                <a:latin typeface="Consolas" panose="020B0609020204030204" pitchFamily="49" charset="0"/>
              </a:rPr>
              <a:t>jumpstart_scripts</a:t>
            </a:r>
            <a:endParaRPr lang="en-US" dirty="0">
              <a:latin typeface="Consolas" panose="020B0609020204030204" pitchFamily="49" charset="0"/>
            </a:endParaRPr>
          </a:p>
          <a:p>
            <a:endParaRPr lang="en-US" dirty="0">
              <a:latin typeface="Consolas" panose="020B0609020204030204" pitchFamily="49" charset="0"/>
            </a:endParaRPr>
          </a:p>
          <a:p>
            <a:r>
              <a:rPr lang="en-US" sz="1600" dirty="0">
                <a:latin typeface="Consolas" panose="020B0609020204030204" pitchFamily="49" charset="0"/>
              </a:rPr>
              <a:t>You need to make a copy of the jumpstart scripts to your home folder to save edits or render the Quarto markdown (QMD)</a:t>
            </a:r>
          </a:p>
          <a:p>
            <a:r>
              <a:rPr lang="en-US" sz="1600" dirty="0">
                <a:latin typeface="Consolas" panose="020B0609020204030204" pitchFamily="49" charset="0"/>
              </a:rPr>
              <a:t>You can use the Terminal to clone your own copy of the repo or make a copy</a:t>
            </a:r>
          </a:p>
        </p:txBody>
      </p:sp>
      <p:cxnSp>
        <p:nvCxnSpPr>
          <p:cNvPr id="18" name="Straight Arrow Connector 17">
            <a:extLst>
              <a:ext uri="{FF2B5EF4-FFF2-40B4-BE49-F238E27FC236}">
                <a16:creationId xmlns:a16="http://schemas.microsoft.com/office/drawing/2014/main" id="{B88941DD-9166-371B-AE76-7B151A3E4B76}"/>
              </a:ext>
            </a:extLst>
          </p:cNvPr>
          <p:cNvCxnSpPr/>
          <p:nvPr/>
        </p:nvCxnSpPr>
        <p:spPr>
          <a:xfrm>
            <a:off x="1072385" y="1752200"/>
            <a:ext cx="0" cy="660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4551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26769" y="325360"/>
            <a:ext cx="7874622" cy="584775"/>
          </a:xfrm>
          <a:prstGeom prst="rect">
            <a:avLst/>
          </a:prstGeom>
          <a:noFill/>
        </p:spPr>
        <p:txBody>
          <a:bodyPr wrap="square" rtlCol="0">
            <a:spAutoFit/>
          </a:bodyPr>
          <a:lstStyle/>
          <a:p>
            <a:r>
              <a:rPr lang="en-US" sz="3200" b="1">
                <a:latin typeface="+mj-lt"/>
                <a:cs typeface="Arial" panose="020B0604020202020204" pitchFamily="34" charset="0"/>
              </a:rPr>
              <a:t>Opportunities to get involved in TB research</a:t>
            </a:r>
          </a:p>
        </p:txBody>
      </p:sp>
      <p:sp>
        <p:nvSpPr>
          <p:cNvPr id="4" name="TextBox 3">
            <a:extLst>
              <a:ext uri="{FF2B5EF4-FFF2-40B4-BE49-F238E27FC236}">
                <a16:creationId xmlns:a16="http://schemas.microsoft.com/office/drawing/2014/main" id="{8A5B1908-5A22-9937-4236-7133897B0BD4}"/>
              </a:ext>
            </a:extLst>
          </p:cNvPr>
          <p:cNvSpPr txBox="1"/>
          <p:nvPr/>
        </p:nvSpPr>
        <p:spPr>
          <a:xfrm>
            <a:off x="416845" y="991948"/>
            <a:ext cx="7997963" cy="3154710"/>
          </a:xfrm>
          <a:prstGeom prst="rect">
            <a:avLst/>
          </a:prstGeom>
          <a:noFill/>
        </p:spPr>
        <p:txBody>
          <a:bodyPr wrap="square" rtlCol="0">
            <a:spAutoFit/>
          </a:bodyPr>
          <a:lstStyle/>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Join SEATRAC or your local NIH TB Research Accelerator (TRAC)</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Join for access to Clinical, Immunology and Data Science Core services (e.g., BSL3 trainings, sample repository, data science consultations, seminar announcements)</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SEATRAC seed funding ($50K/</a:t>
            </a:r>
            <a:r>
              <a:rPr lang="en-US" sz="2200" dirty="0" err="1">
                <a:latin typeface="+mj-lt"/>
                <a:cs typeface="Arial" panose="020B0604020202020204" pitchFamily="34" charset="0"/>
              </a:rPr>
              <a:t>yr</a:t>
            </a:r>
            <a:r>
              <a:rPr lang="en-US" sz="2200" dirty="0">
                <a:latin typeface="+mj-lt"/>
                <a:cs typeface="Arial" panose="020B0604020202020204" pitchFamily="34" charset="0"/>
              </a:rPr>
              <a:t> for 2 </a:t>
            </a:r>
            <a:r>
              <a:rPr lang="en-US" sz="2200" dirty="0" err="1">
                <a:latin typeface="+mj-lt"/>
                <a:cs typeface="Arial" panose="020B0604020202020204" pitchFamily="34" charset="0"/>
              </a:rPr>
              <a:t>yrs</a:t>
            </a:r>
            <a:r>
              <a:rPr lang="en-US" sz="2200" dirty="0">
                <a:latin typeface="+mj-lt"/>
                <a:cs typeface="Arial" panose="020B0604020202020204" pitchFamily="34" charset="0"/>
              </a:rPr>
              <a:t>):</a:t>
            </a:r>
            <a:br>
              <a:rPr lang="en-US" sz="2200" dirty="0">
                <a:latin typeface="+mj-lt"/>
                <a:cs typeface="Arial" panose="020B0604020202020204" pitchFamily="34" charset="0"/>
              </a:rPr>
            </a:br>
            <a:r>
              <a:rPr lang="en-US" sz="2200" dirty="0">
                <a:latin typeface="+mj-lt"/>
                <a:cs typeface="Arial" panose="020B0604020202020204" pitchFamily="34" charset="0"/>
              </a:rPr>
              <a:t>“New to TB” and “New Investigator” awards</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Regular seminar series (</a:t>
            </a:r>
            <a:r>
              <a:rPr lang="en-US" dirty="0">
                <a:latin typeface="+mj-lt"/>
                <a:cs typeface="Arial" panose="020B0604020202020204" pitchFamily="34" charset="0"/>
              </a:rPr>
              <a:t>monthly at UW SLU)</a:t>
            </a:r>
          </a:p>
        </p:txBody>
      </p:sp>
      <p:pic>
        <p:nvPicPr>
          <p:cNvPr id="2" name="Picture 1" descr="Logo&#10;&#10;Description automatically generated">
            <a:extLst>
              <a:ext uri="{FF2B5EF4-FFF2-40B4-BE49-F238E27FC236}">
                <a16:creationId xmlns:a16="http://schemas.microsoft.com/office/drawing/2014/main" id="{FFC8A093-E907-3D75-922A-A40AA080B6FB}"/>
              </a:ext>
            </a:extLst>
          </p:cNvPr>
          <p:cNvPicPr>
            <a:picLocks noChangeAspect="1"/>
          </p:cNvPicPr>
          <p:nvPr/>
        </p:nvPicPr>
        <p:blipFill>
          <a:blip r:embed="rId3"/>
          <a:stretch>
            <a:fillRect/>
          </a:stretch>
        </p:blipFill>
        <p:spPr>
          <a:xfrm>
            <a:off x="8201391" y="1390818"/>
            <a:ext cx="3434745" cy="1132092"/>
          </a:xfrm>
          <a:prstGeom prst="rect">
            <a:avLst/>
          </a:prstGeom>
        </p:spPr>
      </p:pic>
      <p:pic>
        <p:nvPicPr>
          <p:cNvPr id="1026" name="Picture 2">
            <a:extLst>
              <a:ext uri="{FF2B5EF4-FFF2-40B4-BE49-F238E27FC236}">
                <a16:creationId xmlns:a16="http://schemas.microsoft.com/office/drawing/2014/main" id="{FA1ABF3A-9286-4672-59FA-603FB1015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8341" y="3510261"/>
            <a:ext cx="1660842" cy="8168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F3D7CF8-99E1-595F-05FD-A2607FA42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808" y="2569303"/>
            <a:ext cx="3007909" cy="76820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326F8D44-84FC-340C-DA29-0B23F80D1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8582" y="4818099"/>
            <a:ext cx="2380360" cy="573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A8FECA-A79C-2693-1AB4-3E614D90B13D}"/>
              </a:ext>
            </a:extLst>
          </p:cNvPr>
          <p:cNvPicPr>
            <a:picLocks noChangeAspect="1"/>
          </p:cNvPicPr>
          <p:nvPr/>
        </p:nvPicPr>
        <p:blipFill>
          <a:blip r:embed="rId7"/>
          <a:stretch>
            <a:fillRect/>
          </a:stretch>
        </p:blipFill>
        <p:spPr>
          <a:xfrm>
            <a:off x="1266492" y="4327157"/>
            <a:ext cx="6298668" cy="2331537"/>
          </a:xfrm>
          <a:prstGeom prst="rect">
            <a:avLst/>
          </a:prstGeom>
        </p:spPr>
      </p:pic>
      <p:sp>
        <p:nvSpPr>
          <p:cNvPr id="7" name="TextBox 6">
            <a:extLst>
              <a:ext uri="{FF2B5EF4-FFF2-40B4-BE49-F238E27FC236}">
                <a16:creationId xmlns:a16="http://schemas.microsoft.com/office/drawing/2014/main" id="{DCC902CC-E3AC-A621-71DC-ED8E2E565E7F}"/>
              </a:ext>
            </a:extLst>
          </p:cNvPr>
          <p:cNvSpPr txBox="1"/>
          <p:nvPr/>
        </p:nvSpPr>
        <p:spPr>
          <a:xfrm>
            <a:off x="7565160" y="6347974"/>
            <a:ext cx="2488453" cy="369332"/>
          </a:xfrm>
          <a:prstGeom prst="rect">
            <a:avLst/>
          </a:prstGeom>
          <a:noFill/>
        </p:spPr>
        <p:txBody>
          <a:bodyPr wrap="square">
            <a:spAutoFit/>
          </a:bodyPr>
          <a:lstStyle/>
          <a:p>
            <a:r>
              <a:rPr lang="en-US" dirty="0"/>
              <a:t>https://seatrac.uw.edu/</a:t>
            </a:r>
          </a:p>
        </p:txBody>
      </p:sp>
    </p:spTree>
    <p:extLst>
      <p:ext uri="{BB962C8B-B14F-4D97-AF65-F5344CB8AC3E}">
        <p14:creationId xmlns:p14="http://schemas.microsoft.com/office/powerpoint/2010/main" val="3274693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17F2C352185545A3F6DF5A38DDF33E" ma:contentTypeVersion="6" ma:contentTypeDescription="Create a new document." ma:contentTypeScope="" ma:versionID="4ecff682161bae12b2186e1905d76f27">
  <xsd:schema xmlns:xsd="http://www.w3.org/2001/XMLSchema" xmlns:xs="http://www.w3.org/2001/XMLSchema" xmlns:p="http://schemas.microsoft.com/office/2006/metadata/properties" xmlns:ns2="04809d26-5546-4812-96ee-adc8741d454f" xmlns:ns3="cbdabaef-9d77-4581-bdc3-02128d36b22c" targetNamespace="http://schemas.microsoft.com/office/2006/metadata/properties" ma:root="true" ma:fieldsID="4c32835884dc35ce8ef44dc21deb5bdc" ns2:_="" ns3:_="">
    <xsd:import namespace="04809d26-5546-4812-96ee-adc8741d454f"/>
    <xsd:import namespace="cbdabaef-9d77-4581-bdc3-02128d36b2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09d26-5546-4812-96ee-adc8741d45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dabaef-9d77-4581-bdc3-02128d36b22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D09CCC-183E-4C94-801D-6F2575EE4C57}">
  <ds:schemaRefs>
    <ds:schemaRef ds:uri="http://schemas.microsoft.com/sharepoint/v3/contenttype/forms"/>
  </ds:schemaRefs>
</ds:datastoreItem>
</file>

<file path=customXml/itemProps2.xml><?xml version="1.0" encoding="utf-8"?>
<ds:datastoreItem xmlns:ds="http://schemas.openxmlformats.org/officeDocument/2006/customXml" ds:itemID="{AB04CED6-3888-4BAC-9E38-27F8D9F1DDEC}">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cbdabaef-9d77-4581-bdc3-02128d36b22c"/>
    <ds:schemaRef ds:uri="http://schemas.microsoft.com/office/2006/documentManagement/types"/>
    <ds:schemaRef ds:uri="04809d26-5546-4812-96ee-adc8741d454f"/>
    <ds:schemaRef ds:uri="http://www.w3.org/XML/1998/namespace"/>
    <ds:schemaRef ds:uri="http://purl.org/dc/dcmitype/"/>
  </ds:schemaRefs>
</ds:datastoreItem>
</file>

<file path=customXml/itemProps3.xml><?xml version="1.0" encoding="utf-8"?>
<ds:datastoreItem xmlns:ds="http://schemas.openxmlformats.org/officeDocument/2006/customXml" ds:itemID="{A054B514-FEAB-4F15-AB0A-0BB9B87F734F}">
  <ds:schemaRefs>
    <ds:schemaRef ds:uri="04809d26-5546-4812-96ee-adc8741d454f"/>
    <ds:schemaRef ds:uri="cbdabaef-9d77-4581-bdc3-02128d36b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10355</TotalTime>
  <Words>2988</Words>
  <Application>Microsoft Office PowerPoint</Application>
  <PresentationFormat>Widescreen</PresentationFormat>
  <Paragraphs>308</Paragraphs>
  <Slides>25</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-apple-system</vt:lpstr>
      <vt:lpstr>Arial</vt:lpstr>
      <vt:lpstr>Calibri</vt:lpstr>
      <vt:lpstr>Consolas</vt:lpstr>
      <vt:lpstr>Courier New</vt:lpstr>
      <vt:lpstr>Montserrat</vt:lpstr>
      <vt:lpstr>Nunito Sans</vt:lpstr>
      <vt:lpstr>Times</vt:lpstr>
      <vt:lpstr>Times New Roman</vt:lpstr>
      <vt:lpstr>Wingdings</vt:lpstr>
      <vt:lpstr>Office Theme</vt:lpstr>
      <vt:lpstr>TB Hackday December 10, 2024</vt:lpstr>
      <vt:lpstr>PowerPoint Presentation</vt:lpstr>
      <vt:lpstr>PowerPoint Presentation</vt:lpstr>
      <vt:lpstr>Guest speakers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Spectrum of disease + opportunities for intervention</vt:lpstr>
      <vt:lpstr>Reasons for optimism in TB prevention and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Fred Hutch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 Title</dc:title>
  <dc:creator>Chung, Michelle</dc:creator>
  <cp:lastModifiedBy>Fiore-Gartland, Andrew J</cp:lastModifiedBy>
  <cp:revision>3</cp:revision>
  <dcterms:created xsi:type="dcterms:W3CDTF">2017-09-01T17:39:30Z</dcterms:created>
  <dcterms:modified xsi:type="dcterms:W3CDTF">2024-12-09T20:49:09Z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0x010100CF17F2C352185545A3F6DF5A38DDF33E</vt:lpwstr>
  </property>
</Properties>
</file>